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3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4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6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8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9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10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1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12.xml" ContentType="application/vnd.openxmlformats-officedocument.theme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13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4"/>
    <p:sldMasterId id="2147483738" r:id="rId5"/>
    <p:sldMasterId id="2147483809" r:id="rId6"/>
    <p:sldMasterId id="2147483834" r:id="rId7"/>
    <p:sldMasterId id="2147483860" r:id="rId8"/>
    <p:sldMasterId id="2147483890" r:id="rId9"/>
    <p:sldMasterId id="2147483921" r:id="rId10"/>
    <p:sldMasterId id="2147483956" r:id="rId11"/>
    <p:sldMasterId id="2147483989" r:id="rId12"/>
    <p:sldMasterId id="2147484013" r:id="rId13"/>
    <p:sldMasterId id="2147484043" r:id="rId14"/>
    <p:sldMasterId id="2147484068" r:id="rId15"/>
    <p:sldMasterId id="2147484096" r:id="rId16"/>
    <p:sldMasterId id="2147484128" r:id="rId17"/>
  </p:sldMasterIdLst>
  <p:notesMasterIdLst>
    <p:notesMasterId r:id="rId19"/>
  </p:notesMasterIdLst>
  <p:handoutMasterIdLst>
    <p:handoutMasterId r:id="rId20"/>
  </p:handoutMasterIdLst>
  <p:sldIdLst>
    <p:sldId id="474" r:id="rId18"/>
  </p:sldIdLst>
  <p:sldSz cx="12188825" cy="6858000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799" kern="1200">
        <a:solidFill>
          <a:schemeClr val="tx1"/>
        </a:solidFill>
        <a:latin typeface="Arial" charset="0"/>
        <a:ea typeface="+mn-ea"/>
        <a:cs typeface="+mn-cs"/>
      </a:defRPr>
    </a:lvl1pPr>
    <a:lvl2pPr marL="609493" algn="l" rtl="0" fontAlgn="base">
      <a:spcBef>
        <a:spcPct val="0"/>
      </a:spcBef>
      <a:spcAft>
        <a:spcPct val="0"/>
      </a:spcAft>
      <a:defRPr sz="4799" kern="1200">
        <a:solidFill>
          <a:schemeClr val="tx1"/>
        </a:solidFill>
        <a:latin typeface="Arial" charset="0"/>
        <a:ea typeface="+mn-ea"/>
        <a:cs typeface="+mn-cs"/>
      </a:defRPr>
    </a:lvl2pPr>
    <a:lvl3pPr marL="1218987" algn="l" rtl="0" fontAlgn="base">
      <a:spcBef>
        <a:spcPct val="0"/>
      </a:spcBef>
      <a:spcAft>
        <a:spcPct val="0"/>
      </a:spcAft>
      <a:defRPr sz="4799" kern="1200">
        <a:solidFill>
          <a:schemeClr val="tx1"/>
        </a:solidFill>
        <a:latin typeface="Arial" charset="0"/>
        <a:ea typeface="+mn-ea"/>
        <a:cs typeface="+mn-cs"/>
      </a:defRPr>
    </a:lvl3pPr>
    <a:lvl4pPr marL="1828480" algn="l" rtl="0" fontAlgn="base">
      <a:spcBef>
        <a:spcPct val="0"/>
      </a:spcBef>
      <a:spcAft>
        <a:spcPct val="0"/>
      </a:spcAft>
      <a:defRPr sz="4799" kern="1200">
        <a:solidFill>
          <a:schemeClr val="tx1"/>
        </a:solidFill>
        <a:latin typeface="Arial" charset="0"/>
        <a:ea typeface="+mn-ea"/>
        <a:cs typeface="+mn-cs"/>
      </a:defRPr>
    </a:lvl4pPr>
    <a:lvl5pPr marL="2437973" algn="l" rtl="0" fontAlgn="base">
      <a:spcBef>
        <a:spcPct val="0"/>
      </a:spcBef>
      <a:spcAft>
        <a:spcPct val="0"/>
      </a:spcAft>
      <a:defRPr sz="4799" kern="1200">
        <a:solidFill>
          <a:schemeClr val="tx1"/>
        </a:solidFill>
        <a:latin typeface="Arial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rial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rial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rial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63" userDrawn="1">
          <p15:clr>
            <a:srgbClr val="A4A3A4"/>
          </p15:clr>
        </p15:guide>
        <p15:guide id="4" pos="7468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epak Gupta" initials="DG" lastIdx="1" clrIdx="0">
    <p:extLst>
      <p:ext uri="{19B8F6BF-5375-455C-9EA6-DF929625EA0E}">
        <p15:presenceInfo xmlns:p15="http://schemas.microsoft.com/office/powerpoint/2012/main" userId="S::Deepak_Guptaa@hcl.com::01ba0060-de51-4655-a473-777f778d2202" providerId="AD"/>
      </p:ext>
    </p:extLst>
  </p:cmAuthor>
  <p:cmAuthor id="2" name="Abhishek Chakraborty" initials="AC" lastIdx="2" clrIdx="1">
    <p:extLst>
      <p:ext uri="{19B8F6BF-5375-455C-9EA6-DF929625EA0E}">
        <p15:presenceInfo xmlns:p15="http://schemas.microsoft.com/office/powerpoint/2012/main" userId="S::abhishek_chakraborty@hcl.com::6b3d1fe0-177e-4925-bf2f-9a7aac9849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4F2F1"/>
    <a:srgbClr val="FFFFFF"/>
    <a:srgbClr val="BDE3FF"/>
    <a:srgbClr val="BFE7F8"/>
    <a:srgbClr val="004D86"/>
    <a:srgbClr val="BFE6FA"/>
    <a:srgbClr val="BFE6F9"/>
    <a:srgbClr val="5EC1EF"/>
    <a:srgbClr val="CF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4286"/>
  </p:normalViewPr>
  <p:slideViewPr>
    <p:cSldViewPr snapToGrid="0">
      <p:cViewPr varScale="1">
        <p:scale>
          <a:sx n="116" d="100"/>
          <a:sy n="116" d="100"/>
        </p:scale>
        <p:origin x="1032" y="184"/>
      </p:cViewPr>
      <p:guideLst>
        <p:guide orient="horz" pos="3960"/>
        <p:guide orient="horz" pos="2160"/>
        <p:guide pos="263"/>
        <p:guide pos="746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9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0"/>
            <a:ext cx="2972097" cy="49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417"/>
            <a:ext cx="2972098" cy="49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9447417"/>
            <a:ext cx="2972097" cy="49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42F716-0326-4B36-8912-FC624362C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09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9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03" y="0"/>
            <a:ext cx="2972097" cy="49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4538"/>
            <a:ext cx="662940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294" y="4724532"/>
            <a:ext cx="5027414" cy="447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417"/>
            <a:ext cx="2972098" cy="49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03" y="9447417"/>
            <a:ext cx="2972097" cy="49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BDC78B-03EC-4896-B864-3D56C6E3F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87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https://www.ibm.com/marketplace/purchase/configuration/en/us/checkout?editionID=EID8ITI6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6FAE2-B48E-4EA8-BC94-2227ED8AAA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89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emf"/><Relationship Id="rId4" Type="http://schemas.openxmlformats.org/officeDocument/2006/relationships/image" Target="../media/image13.sv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sv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sv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svg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svg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emf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7.png"/><Relationship Id="rId4" Type="http://schemas.openxmlformats.org/officeDocument/2006/relationships/image" Target="../media/image1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emf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7.png"/><Relationship Id="rId4" Type="http://schemas.openxmlformats.org/officeDocument/2006/relationships/image" Target="../media/image11.emf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7.png"/><Relationship Id="rId4" Type="http://schemas.openxmlformats.org/officeDocument/2006/relationships/image" Target="../media/image11.emf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7.png"/><Relationship Id="rId4" Type="http://schemas.openxmlformats.org/officeDocument/2006/relationships/image" Target="../media/image11.emf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emf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emf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1.emf"/><Relationship Id="rId4" Type="http://schemas.openxmlformats.org/officeDocument/2006/relationships/image" Target="../media/image13.svg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1.emf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0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0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svg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1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1.emf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1.emf"/><Relationship Id="rId4" Type="http://schemas.openxmlformats.org/officeDocument/2006/relationships/image" Target="../media/image13.svg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2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2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1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1.emf"/><Relationship Id="rId4" Type="http://schemas.openxmlformats.org/officeDocument/2006/relationships/image" Target="../media/image2.svg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3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3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3.svg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4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2.svg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F04BDD0-18A0-43F1-A185-F76A200A3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" y="0"/>
            <a:ext cx="12186960" cy="62245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E86B47-2E27-403D-B65C-C73EB5539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358" y="2314575"/>
            <a:ext cx="5547054" cy="1057275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928056-5CE1-440A-98D8-17F614015B8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7688" y="3429001"/>
            <a:ext cx="5546725" cy="304800"/>
          </a:xfrm>
        </p:spPr>
        <p:txBody>
          <a:bodyPr anchor="ctr"/>
          <a:lstStyle>
            <a:lvl1pPr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Presentation sub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16D1BB-4B37-4059-A0CF-32F7FC27D94A}"/>
              </a:ext>
            </a:extLst>
          </p:cNvPr>
          <p:cNvSpPr>
            <a:spLocks/>
          </p:cNvSpPr>
          <p:nvPr userDrawn="1"/>
        </p:nvSpPr>
        <p:spPr>
          <a:xfrm>
            <a:off x="8841502" y="6594127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2021 HCL Technologies Limited  |  </a:t>
            </a:r>
            <a:r>
              <a:rPr lang="en-US" sz="90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www.hcltech.com</a:t>
            </a:r>
            <a:endParaRPr 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1C1450-EC20-44E6-80A2-7067B7E576E3}"/>
              </a:ext>
            </a:extLst>
          </p:cNvPr>
          <p:cNvSpPr/>
          <p:nvPr userDrawn="1"/>
        </p:nvSpPr>
        <p:spPr>
          <a:xfrm>
            <a:off x="237219" y="6594127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E54B1A-8253-4A05-A991-E3B941CB7D95}"/>
              </a:ext>
            </a:extLst>
          </p:cNvPr>
          <p:cNvSpPr>
            <a:spLocks/>
          </p:cNvSpPr>
          <p:nvPr userDrawn="1"/>
        </p:nvSpPr>
        <p:spPr>
          <a:xfrm>
            <a:off x="502558" y="6594127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66C738C-EE1F-4D9D-BD5E-641D22D4BC3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594127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id="{EAEAACBD-2A28-4674-8319-6B05E0814C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33068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008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3 roadmap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9068" y="1329827"/>
            <a:ext cx="9483220" cy="639540"/>
          </a:xfrm>
          <a:prstGeom prst="roundRect">
            <a:avLst>
              <a:gd name="adj" fmla="val 10818"/>
            </a:avLst>
          </a:prstGeom>
          <a:solidFill>
            <a:srgbClr val="F0FAFE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E25FA-7721-44E2-9CDA-7B5DA0ACB366}"/>
              </a:ext>
            </a:extLst>
          </p:cNvPr>
          <p:cNvGrpSpPr/>
          <p:nvPr userDrawn="1"/>
        </p:nvGrpSpPr>
        <p:grpSpPr>
          <a:xfrm>
            <a:off x="451598" y="2993425"/>
            <a:ext cx="777206" cy="772880"/>
            <a:chOff x="4079130" y="2904128"/>
            <a:chExt cx="1034461" cy="1028703"/>
          </a:xfrm>
        </p:grpSpPr>
        <p:sp>
          <p:nvSpPr>
            <p:cNvPr id="24" name="Isosceles Triangle 56">
              <a:extLst>
                <a:ext uri="{FF2B5EF4-FFF2-40B4-BE49-F238E27FC236}">
                  <a16:creationId xmlns:a16="http://schemas.microsoft.com/office/drawing/2014/main" id="{E6B0F28A-30F3-4321-9B90-BAA6ABC945BA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Isosceles Triangle 57">
              <a:extLst>
                <a:ext uri="{FF2B5EF4-FFF2-40B4-BE49-F238E27FC236}">
                  <a16:creationId xmlns:a16="http://schemas.microsoft.com/office/drawing/2014/main" id="{3F2D4558-42EB-4448-8B99-561F2E779A85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Isosceles Triangle 58">
              <a:extLst>
                <a:ext uri="{FF2B5EF4-FFF2-40B4-BE49-F238E27FC236}">
                  <a16:creationId xmlns:a16="http://schemas.microsoft.com/office/drawing/2014/main" id="{E0C6C014-A12D-4D3E-97FF-8C6E89889F08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Circle: Hollow 59">
              <a:extLst>
                <a:ext uri="{FF2B5EF4-FFF2-40B4-BE49-F238E27FC236}">
                  <a16:creationId xmlns:a16="http://schemas.microsoft.com/office/drawing/2014/main" id="{2080BDCD-751C-4852-9174-55A9E750C5D0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CF3BEF-8057-4B31-8E14-587A909410F8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65FBCE-3019-48F7-A3DE-6BCE37D0C008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467223" y="4746062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8130" y="2896387"/>
            <a:ext cx="4075379" cy="149429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7973" y="4697922"/>
            <a:ext cx="4065536" cy="143510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AF4B442-85AC-48B7-BC29-06126D6674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562" y="3766790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0562" y="5523117"/>
            <a:ext cx="969264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63B09A0-AD11-464C-93E1-13D04A56F0C2}"/>
              </a:ext>
            </a:extLst>
          </p:cNvPr>
          <p:cNvSpPr/>
          <p:nvPr userDrawn="1"/>
        </p:nvSpPr>
        <p:spPr bwMode="gray">
          <a:xfrm>
            <a:off x="298578" y="1330552"/>
            <a:ext cx="1824214" cy="639540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9068" y="2065323"/>
            <a:ext cx="3017520" cy="640935"/>
          </a:xfrm>
          <a:prstGeom prst="roundRect">
            <a:avLst>
              <a:gd name="adj" fmla="val 9861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31C6781-D35E-4DF8-BA52-FABE796FC1B2}"/>
              </a:ext>
            </a:extLst>
          </p:cNvPr>
          <p:cNvSpPr/>
          <p:nvPr userDrawn="1"/>
        </p:nvSpPr>
        <p:spPr bwMode="gray">
          <a:xfrm>
            <a:off x="298578" y="2070948"/>
            <a:ext cx="1824214" cy="639540"/>
          </a:xfrm>
          <a:prstGeom prst="roundRect">
            <a:avLst>
              <a:gd name="adj" fmla="val 7138"/>
            </a:avLst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Value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Proposition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AD5541D0-80F9-434F-9736-31B0C9A22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35898" y="2065323"/>
            <a:ext cx="3017520" cy="640935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F27349E-350B-4BEA-B869-D0319EB12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72727" y="2065323"/>
            <a:ext cx="3017520" cy="640935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704F0EA-E5C5-4584-A024-ADBF441CE70B}"/>
              </a:ext>
            </a:extLst>
          </p:cNvPr>
          <p:cNvSpPr/>
          <p:nvPr userDrawn="1"/>
        </p:nvSpPr>
        <p:spPr bwMode="auto">
          <a:xfrm rot="5400000">
            <a:off x="2046047" y="2337607"/>
            <a:ext cx="386222" cy="207347"/>
          </a:xfrm>
          <a:prstGeom prst="triangle">
            <a:avLst/>
          </a:prstGeom>
          <a:solidFill>
            <a:srgbClr val="F2F2F2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ECCCA0C-6B55-4D8D-A0D8-F4D4D4906D58}"/>
              </a:ext>
            </a:extLst>
          </p:cNvPr>
          <p:cNvSpPr/>
          <p:nvPr userDrawn="1"/>
        </p:nvSpPr>
        <p:spPr bwMode="auto">
          <a:xfrm rot="5400000">
            <a:off x="2046047" y="1597211"/>
            <a:ext cx="386222" cy="207347"/>
          </a:xfrm>
          <a:prstGeom prst="triangle">
            <a:avLst/>
          </a:prstGeom>
          <a:solidFill>
            <a:srgbClr val="DFF3FC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Isosceles Triangle 56">
            <a:extLst>
              <a:ext uri="{FF2B5EF4-FFF2-40B4-BE49-F238E27FC236}">
                <a16:creationId xmlns:a16="http://schemas.microsoft.com/office/drawing/2014/main" id="{FEA11730-619F-4D94-8041-D25C27D68301}"/>
              </a:ext>
            </a:extLst>
          </p:cNvPr>
          <p:cNvSpPr/>
          <p:nvPr/>
        </p:nvSpPr>
        <p:spPr>
          <a:xfrm rot="5400000">
            <a:off x="7521076" y="3545819"/>
            <a:ext cx="86559" cy="350124"/>
          </a:xfrm>
          <a:prstGeom prst="triangle">
            <a:avLst/>
          </a:prstGeom>
          <a:gradFill flip="none" rotWithShape="1">
            <a:gsLst>
              <a:gs pos="100000">
                <a:schemeClr val="tx1">
                  <a:alpha val="44000"/>
                </a:schemeClr>
              </a:gs>
              <a:gs pos="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Isosceles Triangle 57">
            <a:extLst>
              <a:ext uri="{FF2B5EF4-FFF2-40B4-BE49-F238E27FC236}">
                <a16:creationId xmlns:a16="http://schemas.microsoft.com/office/drawing/2014/main" id="{8FF84193-D894-4565-AC1A-CA9580709D38}"/>
              </a:ext>
            </a:extLst>
          </p:cNvPr>
          <p:cNvSpPr/>
          <p:nvPr/>
        </p:nvSpPr>
        <p:spPr>
          <a:xfrm>
            <a:off x="7219837" y="3248907"/>
            <a:ext cx="222371" cy="515252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Isosceles Triangle 58">
            <a:extLst>
              <a:ext uri="{FF2B5EF4-FFF2-40B4-BE49-F238E27FC236}">
                <a16:creationId xmlns:a16="http://schemas.microsoft.com/office/drawing/2014/main" id="{2155B6F4-EE59-4F33-8AFE-7EF770A6EC43}"/>
              </a:ext>
            </a:extLst>
          </p:cNvPr>
          <p:cNvSpPr/>
          <p:nvPr/>
        </p:nvSpPr>
        <p:spPr>
          <a:xfrm flipH="1">
            <a:off x="6997466" y="3248907"/>
            <a:ext cx="222371" cy="515252"/>
          </a:xfrm>
          <a:prstGeom prst="triangl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Circle: Hollow 59">
            <a:extLst>
              <a:ext uri="{FF2B5EF4-FFF2-40B4-BE49-F238E27FC236}">
                <a16:creationId xmlns:a16="http://schemas.microsoft.com/office/drawing/2014/main" id="{AFD0E29D-0D7F-416C-A628-37619B79A1C3}"/>
              </a:ext>
            </a:extLst>
          </p:cNvPr>
          <p:cNvSpPr/>
          <p:nvPr/>
        </p:nvSpPr>
        <p:spPr>
          <a:xfrm>
            <a:off x="6962211" y="2991281"/>
            <a:ext cx="515252" cy="515252"/>
          </a:xfrm>
          <a:prstGeom prst="donut">
            <a:avLst>
              <a:gd name="adj" fmla="val 588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BCF3E3E-3E3F-4A51-8370-042E31B1118B}"/>
              </a:ext>
            </a:extLst>
          </p:cNvPr>
          <p:cNvSpPr/>
          <p:nvPr/>
        </p:nvSpPr>
        <p:spPr>
          <a:xfrm>
            <a:off x="7017417" y="3046487"/>
            <a:ext cx="404840" cy="404840"/>
          </a:xfrm>
          <a:prstGeom prst="ellipse">
            <a:avLst/>
          </a:prstGeom>
          <a:gradFill flip="none" rotWithShape="1">
            <a:gsLst>
              <a:gs pos="24000">
                <a:schemeClr val="accent6"/>
              </a:gs>
              <a:gs pos="74000">
                <a:schemeClr val="bg1">
                  <a:lumMod val="50000"/>
                  <a:alpha val="64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14BE17-BB88-4D8E-ACF8-AFDD8624E9E5}"/>
              </a:ext>
            </a:extLst>
          </p:cNvPr>
          <p:cNvSpPr txBox="1"/>
          <p:nvPr/>
        </p:nvSpPr>
        <p:spPr>
          <a:xfrm>
            <a:off x="7004777" y="3105796"/>
            <a:ext cx="443838" cy="2977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>
                <a:solidFill>
                  <a:schemeClr val="bg1"/>
                </a:solidFill>
                <a:latin typeface="+mn-lt"/>
              </a:rPr>
              <a:t>Future 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788743" y="2894243"/>
            <a:ext cx="4075379" cy="149429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741175" y="3764646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</p:spTree>
    <p:extLst>
      <p:ext uri="{BB962C8B-B14F-4D97-AF65-F5344CB8AC3E}">
        <p14:creationId xmlns:p14="http://schemas.microsoft.com/office/powerpoint/2010/main" val="13623619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- Body white with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7076"/>
            <a:ext cx="9347306" cy="539496"/>
          </a:xfrm>
        </p:spPr>
        <p:txBody>
          <a:bodyPr/>
          <a:lstStyle>
            <a:lvl1pPr>
              <a:defRPr sz="2799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754D-1851-46B6-9F49-8B2F06E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1228290"/>
            <a:ext cx="11398250" cy="193054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7A2A7-D447-4F16-AC3A-02DFB9BCF7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B13B3F-F965-4584-B204-A24C65E25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0F5EE2B-343C-4D80-9A96-5FB05EA34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A6DF9C-B877-4EB8-A366-3C01106A3B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BE8C38B-7267-40F4-B437-E569AED98951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5FED1D-7C94-47F4-8621-5C315E3DA33B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692BBD-908B-4E0A-8CF1-AACE801E74B3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4F5409-134E-4D9D-8AD6-5A46B4B85AB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183C053-0F3F-48EB-B1B6-7F9D55F7F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45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- Full Body whi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7076"/>
            <a:ext cx="9347306" cy="539496"/>
          </a:xfrm>
        </p:spPr>
        <p:txBody>
          <a:bodyPr/>
          <a:lstStyle>
            <a:lvl1pPr>
              <a:defRPr sz="2799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754D-1851-46B6-9F49-8B2F06E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1228290"/>
            <a:ext cx="11398250" cy="193054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7A2A7-D447-4F16-AC3A-02DFB9BCF7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B13B3F-F965-4584-B204-A24C65E25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0F5EE2B-343C-4D80-9A96-5FB05EA34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A6DF9C-B877-4EB8-A366-3C01106A3B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BE8C38B-7267-40F4-B437-E569AED98951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5FED1D-7C94-47F4-8621-5C315E3DA33B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692BBD-908B-4E0A-8CF1-AACE801E74B3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4F5409-134E-4D9D-8AD6-5A46B4B85AB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183C053-0F3F-48EB-B1B6-7F9D55F7F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3034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Picture w/o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A1C90B-AC58-4258-BD96-6C79C9D55F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4413" cy="6858000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4190B8-A7DA-4E08-B16A-4DFB52479BB0}"/>
              </a:ext>
            </a:extLst>
          </p:cNvPr>
          <p:cNvSpPr/>
          <p:nvPr userDrawn="1"/>
        </p:nvSpPr>
        <p:spPr bwMode="auto">
          <a:xfrm>
            <a:off x="6094414" y="0"/>
            <a:ext cx="6094412" cy="6858000"/>
          </a:xfrm>
          <a:prstGeom prst="rect">
            <a:avLst/>
          </a:prstGeom>
          <a:solidFill>
            <a:srgbClr val="0066B3">
              <a:alpha val="70000"/>
            </a:srgb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FC0B2B9-CA78-45E1-A8E8-D7DD64B2FBE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B35A7EC-8393-4109-8883-EE495A75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213BC9-3DE3-4224-98DA-6E1B9BEC4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830" y="642938"/>
            <a:ext cx="5655192" cy="2317750"/>
          </a:xfrm>
        </p:spPr>
        <p:txBody>
          <a:bodyPr/>
          <a:lstStyle>
            <a:lvl1pPr>
              <a:buClr>
                <a:schemeClr val="bg1"/>
              </a:buClr>
              <a:buFont typeface="Arial" panose="020B0604020202020204" pitchFamily="34" charset="0"/>
              <a:buChar char="•"/>
              <a:defRPr sz="2399">
                <a:solidFill>
                  <a:schemeClr val="bg1"/>
                </a:solidFill>
                <a:latin typeface="+mn-lt"/>
              </a:defRPr>
            </a:lvl1pPr>
            <a:lvl2pPr>
              <a:defRPr sz="1799">
                <a:solidFill>
                  <a:schemeClr val="bg1"/>
                </a:solidFill>
                <a:latin typeface="+mn-lt"/>
              </a:defRPr>
            </a:lvl2pPr>
            <a:lvl3pPr>
              <a:defRPr sz="1799">
                <a:solidFill>
                  <a:schemeClr val="bg1"/>
                </a:solidFill>
                <a:latin typeface="+mn-lt"/>
              </a:defRPr>
            </a:lvl3pPr>
            <a:lvl4pPr>
              <a:defRPr sz="1799">
                <a:solidFill>
                  <a:schemeClr val="bg1"/>
                </a:solidFill>
                <a:latin typeface="+mn-lt"/>
              </a:defRPr>
            </a:lvl4pPr>
            <a:lvl5pPr>
              <a:defRPr sz="1799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5635555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- Full whit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A1C90B-AC58-4258-BD96-6C79C9D55F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4413" cy="6858000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213BC9-3DE3-4224-98DA-6E1B9BEC4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8252" y="642938"/>
            <a:ext cx="5289237" cy="1871662"/>
          </a:xfrm>
        </p:spPr>
        <p:txBody>
          <a:bodyPr lIns="45720" r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999" b="1">
                <a:solidFill>
                  <a:schemeClr val="accent1"/>
                </a:solidFill>
                <a:latin typeface="+mn-lt"/>
              </a:defRPr>
            </a:lvl1pPr>
            <a:lvl2pPr>
              <a:defRPr sz="1799">
                <a:solidFill>
                  <a:schemeClr val="bg1"/>
                </a:solidFill>
                <a:latin typeface="+mn-lt"/>
              </a:defRPr>
            </a:lvl2pPr>
            <a:lvl3pPr>
              <a:defRPr sz="1799">
                <a:solidFill>
                  <a:schemeClr val="bg1"/>
                </a:solidFill>
                <a:latin typeface="+mn-lt"/>
              </a:defRPr>
            </a:lvl3pPr>
            <a:lvl4pPr>
              <a:defRPr sz="1799">
                <a:solidFill>
                  <a:schemeClr val="bg1"/>
                </a:solidFill>
                <a:latin typeface="+mn-lt"/>
              </a:defRPr>
            </a:lvl4pPr>
            <a:lvl5pPr>
              <a:defRPr sz="1799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2021 HCL Technologies Limited  |  </a:t>
            </a:r>
            <a:r>
              <a:rPr lang="en-US" sz="900" kern="120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www.hcltech.com</a:t>
            </a:r>
            <a:endParaRPr lang="en-US" sz="900" kern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8390B-E6AC-454F-A4F8-99EB0CFBE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7818" y="2776538"/>
            <a:ext cx="5289661" cy="3581400"/>
          </a:xfrm>
        </p:spPr>
        <p:txBody>
          <a:bodyPr/>
          <a:lstStyle>
            <a:lvl1pPr>
              <a:buNone/>
              <a:defRPr sz="1500"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301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9068" y="1357535"/>
            <a:ext cx="9483220" cy="740664"/>
          </a:xfrm>
          <a:prstGeom prst="roundRect">
            <a:avLst>
              <a:gd name="adj" fmla="val 10818"/>
            </a:avLst>
          </a:prstGeom>
          <a:solidFill>
            <a:srgbClr val="F0FAFE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E25FA-7721-44E2-9CDA-7B5DA0ACB366}"/>
              </a:ext>
            </a:extLst>
          </p:cNvPr>
          <p:cNvGrpSpPr/>
          <p:nvPr userDrawn="1"/>
        </p:nvGrpSpPr>
        <p:grpSpPr>
          <a:xfrm>
            <a:off x="451598" y="3242801"/>
            <a:ext cx="777206" cy="772880"/>
            <a:chOff x="4079130" y="2904128"/>
            <a:chExt cx="1034461" cy="1028703"/>
          </a:xfrm>
        </p:grpSpPr>
        <p:sp>
          <p:nvSpPr>
            <p:cNvPr id="24" name="Isosceles Triangle 56">
              <a:extLst>
                <a:ext uri="{FF2B5EF4-FFF2-40B4-BE49-F238E27FC236}">
                  <a16:creationId xmlns:a16="http://schemas.microsoft.com/office/drawing/2014/main" id="{E6B0F28A-30F3-4321-9B90-BAA6ABC945BA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5" name="Isosceles Triangle 57">
              <a:extLst>
                <a:ext uri="{FF2B5EF4-FFF2-40B4-BE49-F238E27FC236}">
                  <a16:creationId xmlns:a16="http://schemas.microsoft.com/office/drawing/2014/main" id="{3F2D4558-42EB-4448-8B99-561F2E779A85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7" name="Isosceles Triangle 58">
              <a:extLst>
                <a:ext uri="{FF2B5EF4-FFF2-40B4-BE49-F238E27FC236}">
                  <a16:creationId xmlns:a16="http://schemas.microsoft.com/office/drawing/2014/main" id="{E0C6C014-A12D-4D3E-97FF-8C6E89889F08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8" name="Circle: Hollow 59">
              <a:extLst>
                <a:ext uri="{FF2B5EF4-FFF2-40B4-BE49-F238E27FC236}">
                  <a16:creationId xmlns:a16="http://schemas.microsoft.com/office/drawing/2014/main" id="{2080BDCD-751C-4852-9174-55A9E750C5D0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CF3BEF-8057-4B31-8E14-587A909410F8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65FBCE-3019-48F7-A3DE-6BCE37D0C008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1580133" y="4992317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8131" y="3145763"/>
            <a:ext cx="4075379" cy="149429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0883" y="4944177"/>
            <a:ext cx="3822346" cy="143510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AF4B442-85AC-48B7-BC29-06126D6674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562" y="4016168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3472" y="5769374"/>
            <a:ext cx="969264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A1F93656-1127-4F87-BACC-7E87173FC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432" y="3178423"/>
            <a:ext cx="5604983" cy="3206873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63B09A0-AD11-464C-93E1-13D04A56F0C2}"/>
              </a:ext>
            </a:extLst>
          </p:cNvPr>
          <p:cNvSpPr/>
          <p:nvPr userDrawn="1"/>
        </p:nvSpPr>
        <p:spPr bwMode="gray">
          <a:xfrm>
            <a:off x="298579" y="1358260"/>
            <a:ext cx="1824214" cy="740664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9068" y="2231574"/>
            <a:ext cx="3017520" cy="742280"/>
          </a:xfrm>
          <a:prstGeom prst="roundRect">
            <a:avLst>
              <a:gd name="adj" fmla="val 9861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31C6781-D35E-4DF8-BA52-FABE796FC1B2}"/>
              </a:ext>
            </a:extLst>
          </p:cNvPr>
          <p:cNvSpPr/>
          <p:nvPr userDrawn="1"/>
        </p:nvSpPr>
        <p:spPr bwMode="gray">
          <a:xfrm>
            <a:off x="298579" y="2237199"/>
            <a:ext cx="1824214" cy="740664"/>
          </a:xfrm>
          <a:prstGeom prst="roundRect">
            <a:avLst>
              <a:gd name="adj" fmla="val 7138"/>
            </a:avLst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Value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Proposition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AD5541D0-80F9-434F-9736-31B0C9A22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35898" y="2231574"/>
            <a:ext cx="3017520" cy="742280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F27349E-350B-4BEA-B869-D0319EB12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72727" y="2231574"/>
            <a:ext cx="3017520" cy="742280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704F0EA-E5C5-4584-A024-ADBF441CE70B}"/>
              </a:ext>
            </a:extLst>
          </p:cNvPr>
          <p:cNvSpPr/>
          <p:nvPr userDrawn="1"/>
        </p:nvSpPr>
        <p:spPr bwMode="auto">
          <a:xfrm rot="5400000">
            <a:off x="2046047" y="2503860"/>
            <a:ext cx="386222" cy="207347"/>
          </a:xfrm>
          <a:prstGeom prst="triangle">
            <a:avLst/>
          </a:prstGeom>
          <a:solidFill>
            <a:srgbClr val="F2F2F2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ECCCA0C-6B55-4D8D-A0D8-F4D4D4906D58}"/>
              </a:ext>
            </a:extLst>
          </p:cNvPr>
          <p:cNvSpPr/>
          <p:nvPr userDrawn="1"/>
        </p:nvSpPr>
        <p:spPr bwMode="auto">
          <a:xfrm rot="5400000">
            <a:off x="2046047" y="1624921"/>
            <a:ext cx="386222" cy="207347"/>
          </a:xfrm>
          <a:prstGeom prst="triangle">
            <a:avLst/>
          </a:prstGeom>
          <a:solidFill>
            <a:srgbClr val="DFF3FC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5809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3 roadmap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9068" y="1329827"/>
            <a:ext cx="9483220" cy="639540"/>
          </a:xfrm>
          <a:prstGeom prst="roundRect">
            <a:avLst>
              <a:gd name="adj" fmla="val 10818"/>
            </a:avLst>
          </a:prstGeom>
          <a:solidFill>
            <a:srgbClr val="F0FAFE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E25FA-7721-44E2-9CDA-7B5DA0ACB366}"/>
              </a:ext>
            </a:extLst>
          </p:cNvPr>
          <p:cNvGrpSpPr/>
          <p:nvPr userDrawn="1"/>
        </p:nvGrpSpPr>
        <p:grpSpPr>
          <a:xfrm>
            <a:off x="451598" y="2993425"/>
            <a:ext cx="777206" cy="772880"/>
            <a:chOff x="4079130" y="2904128"/>
            <a:chExt cx="1034461" cy="1028703"/>
          </a:xfrm>
        </p:grpSpPr>
        <p:sp>
          <p:nvSpPr>
            <p:cNvPr id="24" name="Isosceles Triangle 56">
              <a:extLst>
                <a:ext uri="{FF2B5EF4-FFF2-40B4-BE49-F238E27FC236}">
                  <a16:creationId xmlns:a16="http://schemas.microsoft.com/office/drawing/2014/main" id="{E6B0F28A-30F3-4321-9B90-BAA6ABC945BA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5" name="Isosceles Triangle 57">
              <a:extLst>
                <a:ext uri="{FF2B5EF4-FFF2-40B4-BE49-F238E27FC236}">
                  <a16:creationId xmlns:a16="http://schemas.microsoft.com/office/drawing/2014/main" id="{3F2D4558-42EB-4448-8B99-561F2E779A85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7" name="Isosceles Triangle 58">
              <a:extLst>
                <a:ext uri="{FF2B5EF4-FFF2-40B4-BE49-F238E27FC236}">
                  <a16:creationId xmlns:a16="http://schemas.microsoft.com/office/drawing/2014/main" id="{E0C6C014-A12D-4D3E-97FF-8C6E89889F08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8" name="Circle: Hollow 59">
              <a:extLst>
                <a:ext uri="{FF2B5EF4-FFF2-40B4-BE49-F238E27FC236}">
                  <a16:creationId xmlns:a16="http://schemas.microsoft.com/office/drawing/2014/main" id="{2080BDCD-751C-4852-9174-55A9E750C5D0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CF3BEF-8057-4B31-8E14-587A909410F8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65FBCE-3019-48F7-A3DE-6BCE37D0C008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467223" y="4746062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8131" y="2896387"/>
            <a:ext cx="4075379" cy="149429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7974" y="4697922"/>
            <a:ext cx="4065536" cy="143510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AF4B442-85AC-48B7-BC29-06126D6674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562" y="3766792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0562" y="5523119"/>
            <a:ext cx="969264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63B09A0-AD11-464C-93E1-13D04A56F0C2}"/>
              </a:ext>
            </a:extLst>
          </p:cNvPr>
          <p:cNvSpPr/>
          <p:nvPr userDrawn="1"/>
        </p:nvSpPr>
        <p:spPr bwMode="gray">
          <a:xfrm>
            <a:off x="298579" y="1330552"/>
            <a:ext cx="1824214" cy="639540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9068" y="2065325"/>
            <a:ext cx="3017520" cy="640935"/>
          </a:xfrm>
          <a:prstGeom prst="roundRect">
            <a:avLst>
              <a:gd name="adj" fmla="val 9861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31C6781-D35E-4DF8-BA52-FABE796FC1B2}"/>
              </a:ext>
            </a:extLst>
          </p:cNvPr>
          <p:cNvSpPr/>
          <p:nvPr userDrawn="1"/>
        </p:nvSpPr>
        <p:spPr bwMode="gray">
          <a:xfrm>
            <a:off x="298579" y="2070948"/>
            <a:ext cx="1824214" cy="639540"/>
          </a:xfrm>
          <a:prstGeom prst="roundRect">
            <a:avLst>
              <a:gd name="adj" fmla="val 7138"/>
            </a:avLst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Value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Proposition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AD5541D0-80F9-434F-9736-31B0C9A22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35898" y="2065325"/>
            <a:ext cx="3017520" cy="640935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F27349E-350B-4BEA-B869-D0319EB12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72727" y="2065325"/>
            <a:ext cx="3017520" cy="640935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704F0EA-E5C5-4584-A024-ADBF441CE70B}"/>
              </a:ext>
            </a:extLst>
          </p:cNvPr>
          <p:cNvSpPr/>
          <p:nvPr userDrawn="1"/>
        </p:nvSpPr>
        <p:spPr bwMode="auto">
          <a:xfrm rot="5400000">
            <a:off x="2046047" y="2337609"/>
            <a:ext cx="386222" cy="207347"/>
          </a:xfrm>
          <a:prstGeom prst="triangle">
            <a:avLst/>
          </a:prstGeom>
          <a:solidFill>
            <a:srgbClr val="F2F2F2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ECCCA0C-6B55-4D8D-A0D8-F4D4D4906D58}"/>
              </a:ext>
            </a:extLst>
          </p:cNvPr>
          <p:cNvSpPr/>
          <p:nvPr userDrawn="1"/>
        </p:nvSpPr>
        <p:spPr bwMode="auto">
          <a:xfrm rot="5400000">
            <a:off x="2046047" y="1597213"/>
            <a:ext cx="386222" cy="207347"/>
          </a:xfrm>
          <a:prstGeom prst="triangle">
            <a:avLst/>
          </a:prstGeom>
          <a:solidFill>
            <a:srgbClr val="DFF3FC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Isosceles Triangle 56">
            <a:extLst>
              <a:ext uri="{FF2B5EF4-FFF2-40B4-BE49-F238E27FC236}">
                <a16:creationId xmlns:a16="http://schemas.microsoft.com/office/drawing/2014/main" id="{FEA11730-619F-4D94-8041-D25C27D68301}"/>
              </a:ext>
            </a:extLst>
          </p:cNvPr>
          <p:cNvSpPr/>
          <p:nvPr/>
        </p:nvSpPr>
        <p:spPr>
          <a:xfrm rot="5400000">
            <a:off x="7521077" y="3545819"/>
            <a:ext cx="86559" cy="350124"/>
          </a:xfrm>
          <a:prstGeom prst="triangle">
            <a:avLst/>
          </a:prstGeom>
          <a:gradFill flip="none" rotWithShape="1">
            <a:gsLst>
              <a:gs pos="100000">
                <a:schemeClr val="tx1">
                  <a:alpha val="44000"/>
                </a:schemeClr>
              </a:gs>
              <a:gs pos="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798"/>
          </a:p>
        </p:txBody>
      </p:sp>
      <p:sp>
        <p:nvSpPr>
          <p:cNvPr id="48" name="Isosceles Triangle 57">
            <a:extLst>
              <a:ext uri="{FF2B5EF4-FFF2-40B4-BE49-F238E27FC236}">
                <a16:creationId xmlns:a16="http://schemas.microsoft.com/office/drawing/2014/main" id="{8FF84193-D894-4565-AC1A-CA9580709D38}"/>
              </a:ext>
            </a:extLst>
          </p:cNvPr>
          <p:cNvSpPr/>
          <p:nvPr/>
        </p:nvSpPr>
        <p:spPr>
          <a:xfrm>
            <a:off x="7219838" y="3248907"/>
            <a:ext cx="222371" cy="515252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798"/>
          </a:p>
        </p:txBody>
      </p:sp>
      <p:sp>
        <p:nvSpPr>
          <p:cNvPr id="49" name="Isosceles Triangle 58">
            <a:extLst>
              <a:ext uri="{FF2B5EF4-FFF2-40B4-BE49-F238E27FC236}">
                <a16:creationId xmlns:a16="http://schemas.microsoft.com/office/drawing/2014/main" id="{2155B6F4-EE59-4F33-8AFE-7EF770A6EC43}"/>
              </a:ext>
            </a:extLst>
          </p:cNvPr>
          <p:cNvSpPr/>
          <p:nvPr/>
        </p:nvSpPr>
        <p:spPr>
          <a:xfrm flipH="1">
            <a:off x="6997467" y="3248907"/>
            <a:ext cx="222371" cy="515252"/>
          </a:xfrm>
          <a:prstGeom prst="triangl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798"/>
          </a:p>
        </p:txBody>
      </p:sp>
      <p:sp>
        <p:nvSpPr>
          <p:cNvPr id="55" name="Circle: Hollow 59">
            <a:extLst>
              <a:ext uri="{FF2B5EF4-FFF2-40B4-BE49-F238E27FC236}">
                <a16:creationId xmlns:a16="http://schemas.microsoft.com/office/drawing/2014/main" id="{AFD0E29D-0D7F-416C-A628-37619B79A1C3}"/>
              </a:ext>
            </a:extLst>
          </p:cNvPr>
          <p:cNvSpPr/>
          <p:nvPr/>
        </p:nvSpPr>
        <p:spPr>
          <a:xfrm>
            <a:off x="6962211" y="2991281"/>
            <a:ext cx="515252" cy="515252"/>
          </a:xfrm>
          <a:prstGeom prst="donut">
            <a:avLst>
              <a:gd name="adj" fmla="val 588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798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BCF3E3E-3E3F-4A51-8370-042E31B1118B}"/>
              </a:ext>
            </a:extLst>
          </p:cNvPr>
          <p:cNvSpPr/>
          <p:nvPr/>
        </p:nvSpPr>
        <p:spPr>
          <a:xfrm>
            <a:off x="7017417" y="3046487"/>
            <a:ext cx="404840" cy="404840"/>
          </a:xfrm>
          <a:prstGeom prst="ellipse">
            <a:avLst/>
          </a:prstGeom>
          <a:gradFill flip="none" rotWithShape="1">
            <a:gsLst>
              <a:gs pos="24000">
                <a:schemeClr val="accent6"/>
              </a:gs>
              <a:gs pos="74000">
                <a:schemeClr val="bg1">
                  <a:lumMod val="50000"/>
                  <a:alpha val="64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798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14BE17-BB88-4D8E-ACF8-AFDD8624E9E5}"/>
              </a:ext>
            </a:extLst>
          </p:cNvPr>
          <p:cNvSpPr txBox="1"/>
          <p:nvPr/>
        </p:nvSpPr>
        <p:spPr>
          <a:xfrm>
            <a:off x="7004777" y="3105798"/>
            <a:ext cx="443838" cy="2977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>
                <a:solidFill>
                  <a:schemeClr val="bg1"/>
                </a:solidFill>
                <a:latin typeface="+mn-lt"/>
              </a:rPr>
              <a:t>Future 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788744" y="2894243"/>
            <a:ext cx="4075379" cy="149429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741175" y="3764648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</p:spTree>
    <p:extLst>
      <p:ext uri="{BB962C8B-B14F-4D97-AF65-F5344CB8AC3E}">
        <p14:creationId xmlns:p14="http://schemas.microsoft.com/office/powerpoint/2010/main" val="108010134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3 roadmaps Hori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9068" y="1329827"/>
            <a:ext cx="9483220" cy="639540"/>
          </a:xfrm>
          <a:prstGeom prst="roundRect">
            <a:avLst>
              <a:gd name="adj" fmla="val 10818"/>
            </a:avLst>
          </a:prstGeom>
          <a:solidFill>
            <a:srgbClr val="F0FAFE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E25FA-7721-44E2-9CDA-7B5DA0ACB366}"/>
              </a:ext>
            </a:extLst>
          </p:cNvPr>
          <p:cNvGrpSpPr/>
          <p:nvPr userDrawn="1"/>
        </p:nvGrpSpPr>
        <p:grpSpPr>
          <a:xfrm>
            <a:off x="1621862" y="3309633"/>
            <a:ext cx="777206" cy="772880"/>
            <a:chOff x="4079130" y="2904128"/>
            <a:chExt cx="1034461" cy="1028703"/>
          </a:xfrm>
        </p:grpSpPr>
        <p:sp>
          <p:nvSpPr>
            <p:cNvPr id="24" name="Isosceles Triangle 56">
              <a:extLst>
                <a:ext uri="{FF2B5EF4-FFF2-40B4-BE49-F238E27FC236}">
                  <a16:creationId xmlns:a16="http://schemas.microsoft.com/office/drawing/2014/main" id="{E6B0F28A-30F3-4321-9B90-BAA6ABC945BA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5" name="Isosceles Triangle 57">
              <a:extLst>
                <a:ext uri="{FF2B5EF4-FFF2-40B4-BE49-F238E27FC236}">
                  <a16:creationId xmlns:a16="http://schemas.microsoft.com/office/drawing/2014/main" id="{3F2D4558-42EB-4448-8B99-561F2E779A85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7" name="Isosceles Triangle 58">
              <a:extLst>
                <a:ext uri="{FF2B5EF4-FFF2-40B4-BE49-F238E27FC236}">
                  <a16:creationId xmlns:a16="http://schemas.microsoft.com/office/drawing/2014/main" id="{E0C6C014-A12D-4D3E-97FF-8C6E89889F08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8" name="Circle: Hollow 59">
              <a:extLst>
                <a:ext uri="{FF2B5EF4-FFF2-40B4-BE49-F238E27FC236}">
                  <a16:creationId xmlns:a16="http://schemas.microsoft.com/office/drawing/2014/main" id="{2080BDCD-751C-4852-9174-55A9E750C5D0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CF3BEF-8057-4B31-8E14-587A909410F8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65FBCE-3019-48F7-A3DE-6BCE37D0C008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5842560" y="3309633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579" y="4683156"/>
            <a:ext cx="3566160" cy="155448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1333" y="4683156"/>
            <a:ext cx="3566160" cy="155448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AF4B442-85AC-48B7-BC29-06126D6674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0799" y="4100985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9780" y="4100985"/>
            <a:ext cx="969264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63B09A0-AD11-464C-93E1-13D04A56F0C2}"/>
              </a:ext>
            </a:extLst>
          </p:cNvPr>
          <p:cNvSpPr/>
          <p:nvPr userDrawn="1"/>
        </p:nvSpPr>
        <p:spPr bwMode="gray">
          <a:xfrm>
            <a:off x="298579" y="1330552"/>
            <a:ext cx="1824214" cy="639540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9068" y="2065325"/>
            <a:ext cx="3017520" cy="640935"/>
          </a:xfrm>
          <a:prstGeom prst="roundRect">
            <a:avLst>
              <a:gd name="adj" fmla="val 9861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31C6781-D35E-4DF8-BA52-FABE796FC1B2}"/>
              </a:ext>
            </a:extLst>
          </p:cNvPr>
          <p:cNvSpPr/>
          <p:nvPr userDrawn="1"/>
        </p:nvSpPr>
        <p:spPr bwMode="gray">
          <a:xfrm>
            <a:off x="298579" y="2070948"/>
            <a:ext cx="1824214" cy="639540"/>
          </a:xfrm>
          <a:prstGeom prst="roundRect">
            <a:avLst>
              <a:gd name="adj" fmla="val 7138"/>
            </a:avLst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Value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Proposition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AD5541D0-80F9-434F-9736-31B0C9A22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35898" y="2065325"/>
            <a:ext cx="3017520" cy="640935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F27349E-350B-4BEA-B869-D0319EB12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72727" y="2065325"/>
            <a:ext cx="3017520" cy="640935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704F0EA-E5C5-4584-A024-ADBF441CE70B}"/>
              </a:ext>
            </a:extLst>
          </p:cNvPr>
          <p:cNvSpPr/>
          <p:nvPr userDrawn="1"/>
        </p:nvSpPr>
        <p:spPr bwMode="auto">
          <a:xfrm rot="5400000">
            <a:off x="2046047" y="2337609"/>
            <a:ext cx="386222" cy="207347"/>
          </a:xfrm>
          <a:prstGeom prst="triangle">
            <a:avLst/>
          </a:prstGeom>
          <a:solidFill>
            <a:srgbClr val="F2F2F2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ECCCA0C-6B55-4D8D-A0D8-F4D4D4906D58}"/>
              </a:ext>
            </a:extLst>
          </p:cNvPr>
          <p:cNvSpPr/>
          <p:nvPr userDrawn="1"/>
        </p:nvSpPr>
        <p:spPr bwMode="auto">
          <a:xfrm rot="5400000">
            <a:off x="2046047" y="1597213"/>
            <a:ext cx="386222" cy="207347"/>
          </a:xfrm>
          <a:prstGeom prst="triangle">
            <a:avLst/>
          </a:prstGeom>
          <a:solidFill>
            <a:srgbClr val="DFF3FC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BE1DE1-D39D-4A4C-9E4A-918D70059190}"/>
              </a:ext>
            </a:extLst>
          </p:cNvPr>
          <p:cNvGrpSpPr/>
          <p:nvPr userDrawn="1"/>
        </p:nvGrpSpPr>
        <p:grpSpPr>
          <a:xfrm>
            <a:off x="9848596" y="3309635"/>
            <a:ext cx="777207" cy="772879"/>
            <a:chOff x="9950197" y="3290674"/>
            <a:chExt cx="777207" cy="772879"/>
          </a:xfrm>
        </p:grpSpPr>
        <p:sp>
          <p:nvSpPr>
            <p:cNvPr id="47" name="Isosceles Triangle 56">
              <a:extLst>
                <a:ext uri="{FF2B5EF4-FFF2-40B4-BE49-F238E27FC236}">
                  <a16:creationId xmlns:a16="http://schemas.microsoft.com/office/drawing/2014/main" id="{FEA11730-619F-4D94-8041-D25C27D68301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8" name="Isosceles Triangle 57">
              <a:extLst>
                <a:ext uri="{FF2B5EF4-FFF2-40B4-BE49-F238E27FC236}">
                  <a16:creationId xmlns:a16="http://schemas.microsoft.com/office/drawing/2014/main" id="{8FF84193-D894-4565-AC1A-CA9580709D3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9" name="Isosceles Triangle 58">
              <a:extLst>
                <a:ext uri="{FF2B5EF4-FFF2-40B4-BE49-F238E27FC236}">
                  <a16:creationId xmlns:a16="http://schemas.microsoft.com/office/drawing/2014/main" id="{2155B6F4-EE59-4F33-8AFE-7EF770A6EC43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5" name="Circle: Hollow 59">
              <a:extLst>
                <a:ext uri="{FF2B5EF4-FFF2-40B4-BE49-F238E27FC236}">
                  <a16:creationId xmlns:a16="http://schemas.microsoft.com/office/drawing/2014/main" id="{AFD0E29D-0D7F-416C-A628-37619B79A1C3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CF3E3E-3E3F-4A51-8370-042E31B1118B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14BE17-BB88-4D8E-ACF8-AFDD8624E9E5}"/>
                </a:ext>
              </a:extLst>
            </p:cNvPr>
            <p:cNvSpPr txBox="1"/>
            <p:nvPr/>
          </p:nvSpPr>
          <p:spPr>
            <a:xfrm>
              <a:off x="9992763" y="3405189"/>
              <a:ext cx="443838" cy="2977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Future </a:t>
              </a:r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8324087" y="4683156"/>
            <a:ext cx="3566160" cy="155448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622558" y="4100985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</p:spTree>
    <p:extLst>
      <p:ext uri="{BB962C8B-B14F-4D97-AF65-F5344CB8AC3E}">
        <p14:creationId xmlns:p14="http://schemas.microsoft.com/office/powerpoint/2010/main" val="34521202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3 roadmaps verti le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385657" y="3296031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8944" y="1331195"/>
            <a:ext cx="4485448" cy="155448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8808" y="3084855"/>
            <a:ext cx="4485447" cy="155448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3956" y="4096617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8BE1DE1-D39D-4A4C-9E4A-918D70059190}"/>
              </a:ext>
            </a:extLst>
          </p:cNvPr>
          <p:cNvGrpSpPr/>
          <p:nvPr userDrawn="1"/>
        </p:nvGrpSpPr>
        <p:grpSpPr>
          <a:xfrm>
            <a:off x="385658" y="5044885"/>
            <a:ext cx="777207" cy="772879"/>
            <a:chOff x="9950197" y="3290674"/>
            <a:chExt cx="777207" cy="772879"/>
          </a:xfrm>
        </p:grpSpPr>
        <p:sp>
          <p:nvSpPr>
            <p:cNvPr id="47" name="Isosceles Triangle 56">
              <a:extLst>
                <a:ext uri="{FF2B5EF4-FFF2-40B4-BE49-F238E27FC236}">
                  <a16:creationId xmlns:a16="http://schemas.microsoft.com/office/drawing/2014/main" id="{FEA11730-619F-4D94-8041-D25C27D68301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8" name="Isosceles Triangle 57">
              <a:extLst>
                <a:ext uri="{FF2B5EF4-FFF2-40B4-BE49-F238E27FC236}">
                  <a16:creationId xmlns:a16="http://schemas.microsoft.com/office/drawing/2014/main" id="{8FF84193-D894-4565-AC1A-CA9580709D3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9" name="Isosceles Triangle 58">
              <a:extLst>
                <a:ext uri="{FF2B5EF4-FFF2-40B4-BE49-F238E27FC236}">
                  <a16:creationId xmlns:a16="http://schemas.microsoft.com/office/drawing/2014/main" id="{2155B6F4-EE59-4F33-8AFE-7EF770A6EC43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5" name="Circle: Hollow 59">
              <a:extLst>
                <a:ext uri="{FF2B5EF4-FFF2-40B4-BE49-F238E27FC236}">
                  <a16:creationId xmlns:a16="http://schemas.microsoft.com/office/drawing/2014/main" id="{AFD0E29D-0D7F-416C-A628-37619B79A1C3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CF3E3E-3E3F-4A51-8370-042E31B1118B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14BE17-BB88-4D8E-ACF8-AFDD8624E9E5}"/>
                </a:ext>
              </a:extLst>
            </p:cNvPr>
            <p:cNvSpPr txBox="1"/>
            <p:nvPr/>
          </p:nvSpPr>
          <p:spPr>
            <a:xfrm>
              <a:off x="9992763" y="3405189"/>
              <a:ext cx="443838" cy="2977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Future </a:t>
              </a:r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1268808" y="4838514"/>
            <a:ext cx="4485447" cy="155448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83956" y="5845469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9FDF05-AAF9-4CD7-AFDA-09EDA39BB1AE}"/>
              </a:ext>
            </a:extLst>
          </p:cNvPr>
          <p:cNvGrpSpPr/>
          <p:nvPr userDrawn="1"/>
        </p:nvGrpSpPr>
        <p:grpSpPr>
          <a:xfrm>
            <a:off x="385657" y="1532589"/>
            <a:ext cx="777206" cy="772880"/>
            <a:chOff x="4079130" y="2904128"/>
            <a:chExt cx="1034461" cy="1028703"/>
          </a:xfrm>
        </p:grpSpPr>
        <p:sp>
          <p:nvSpPr>
            <p:cNvPr id="64" name="Isosceles Triangle 56">
              <a:extLst>
                <a:ext uri="{FF2B5EF4-FFF2-40B4-BE49-F238E27FC236}">
                  <a16:creationId xmlns:a16="http://schemas.microsoft.com/office/drawing/2014/main" id="{6E35B11B-9995-4924-A636-413FCAFBB97E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5" name="Isosceles Triangle 57">
              <a:extLst>
                <a:ext uri="{FF2B5EF4-FFF2-40B4-BE49-F238E27FC236}">
                  <a16:creationId xmlns:a16="http://schemas.microsoft.com/office/drawing/2014/main" id="{719F01BC-1401-42C3-BAF5-E7A31E652A7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6" name="Isosceles Triangle 58">
              <a:extLst>
                <a:ext uri="{FF2B5EF4-FFF2-40B4-BE49-F238E27FC236}">
                  <a16:creationId xmlns:a16="http://schemas.microsoft.com/office/drawing/2014/main" id="{E62CF198-8029-446A-B56B-D518A4E36F91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7" name="Circle: Hollow 59">
              <a:extLst>
                <a:ext uri="{FF2B5EF4-FFF2-40B4-BE49-F238E27FC236}">
                  <a16:creationId xmlns:a16="http://schemas.microsoft.com/office/drawing/2014/main" id="{9CD89264-1D0D-4F72-8985-DC8673611D0C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F8516A-708D-4236-A2CD-93F2AA631077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5C2888-4F57-4FFF-9092-D96EA9B1F9D0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1CADF601-6268-49F0-BE43-9FBC6D1C2B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956" y="2324427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:a16="http://schemas.microsoft.com/office/drawing/2014/main" id="{A37ADD7C-848A-49C5-9758-F8A81CB454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45345" y="1331196"/>
            <a:ext cx="4278821" cy="710041"/>
          </a:xfrm>
          <a:prstGeom prst="roundRect">
            <a:avLst>
              <a:gd name="adj" fmla="val 10818"/>
            </a:avLst>
          </a:prstGeom>
          <a:solidFill>
            <a:schemeClr val="bg1">
              <a:alpha val="6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F8D96510-429B-40CA-9299-E3BF7A285E79}"/>
              </a:ext>
            </a:extLst>
          </p:cNvPr>
          <p:cNvSpPr/>
          <p:nvPr userDrawn="1"/>
        </p:nvSpPr>
        <p:spPr bwMode="auto">
          <a:xfrm rot="5400000">
            <a:off x="7181487" y="1592831"/>
            <a:ext cx="386222" cy="207347"/>
          </a:xfrm>
          <a:prstGeom prst="triangle">
            <a:avLst/>
          </a:prstGeom>
          <a:solidFill>
            <a:srgbClr val="DFF3FC"/>
          </a:solidFill>
          <a:ln w="31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55D88C0-3537-4D93-8634-4017C0FF16E7}"/>
              </a:ext>
            </a:extLst>
          </p:cNvPr>
          <p:cNvSpPr/>
          <p:nvPr userDrawn="1"/>
        </p:nvSpPr>
        <p:spPr bwMode="gray">
          <a:xfrm>
            <a:off x="6209871" y="1376732"/>
            <a:ext cx="1068385" cy="639540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73" name="Text Placeholder 12">
            <a:extLst>
              <a:ext uri="{FF2B5EF4-FFF2-40B4-BE49-F238E27FC236}">
                <a16:creationId xmlns:a16="http://schemas.microsoft.com/office/drawing/2014/main" id="{0A4D5123-3CA8-44E8-A97E-3D028F6B5C8F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73052" y="2213106"/>
            <a:ext cx="3875650" cy="548048"/>
          </a:xfrm>
          <a:prstGeom prst="roundRect">
            <a:avLst>
              <a:gd name="adj" fmla="val 9861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5" name="Text Placeholder 12">
            <a:extLst>
              <a:ext uri="{FF2B5EF4-FFF2-40B4-BE49-F238E27FC236}">
                <a16:creationId xmlns:a16="http://schemas.microsoft.com/office/drawing/2014/main" id="{37F2DB98-7A75-4696-A5BB-651521D81565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7673053" y="2841442"/>
            <a:ext cx="3875649" cy="548048"/>
          </a:xfrm>
          <a:prstGeom prst="roundRect">
            <a:avLst>
              <a:gd name="adj" fmla="val 850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748D586B-046E-4BD3-95C8-621ADD1FA658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7672388" y="3469778"/>
            <a:ext cx="3875649" cy="548048"/>
          </a:xfrm>
          <a:prstGeom prst="roundRect">
            <a:avLst>
              <a:gd name="adj" fmla="val 850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8CA2DEF-6221-4B99-AF88-7BE427E81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1739" y="4177073"/>
            <a:ext cx="3892936" cy="2227330"/>
          </a:xfrm>
          <a:prstGeom prst="rect">
            <a:avLst/>
          </a:prstGeom>
        </p:spPr>
      </p:pic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2085FF8-6EE3-41BC-9447-45BA50DAA8D2}"/>
              </a:ext>
            </a:extLst>
          </p:cNvPr>
          <p:cNvSpPr/>
          <p:nvPr userDrawn="1"/>
        </p:nvSpPr>
        <p:spPr bwMode="auto">
          <a:xfrm rot="5400000">
            <a:off x="7181487" y="3017225"/>
            <a:ext cx="386222" cy="207347"/>
          </a:xfrm>
          <a:prstGeom prst="triangl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7D1E485-58A1-4D18-B16E-03D614AFEB28}"/>
              </a:ext>
            </a:extLst>
          </p:cNvPr>
          <p:cNvSpPr/>
          <p:nvPr userDrawn="1"/>
        </p:nvSpPr>
        <p:spPr bwMode="gray">
          <a:xfrm>
            <a:off x="6209871" y="2801126"/>
            <a:ext cx="1068385" cy="639540"/>
          </a:xfrm>
          <a:prstGeom prst="roundRect">
            <a:avLst>
              <a:gd name="adj" fmla="val 1275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62392981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3 roadmaps verti left m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223" y="4297247"/>
            <a:ext cx="3874884" cy="361842"/>
          </a:xfrm>
          <a:prstGeom prst="roundRect">
            <a:avLst>
              <a:gd name="adj" fmla="val 10818"/>
            </a:avLst>
          </a:prstGeom>
          <a:noFill/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6229137" y="3342211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4527" y="1488209"/>
            <a:ext cx="4362290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5447" y="3241869"/>
            <a:ext cx="4362289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4065" y="4124325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9223" y="5140728"/>
            <a:ext cx="3874884" cy="1257059"/>
          </a:xfrm>
          <a:prstGeom prst="roundRect">
            <a:avLst>
              <a:gd name="adj" fmla="val 9861"/>
            </a:avLst>
          </a:prstGeom>
          <a:noFill/>
        </p:spPr>
        <p:txBody>
          <a:bodyPr wrap="square" lIns="45720" rIns="45720" anchor="ctr">
            <a:noAutofit/>
          </a:bodyPr>
          <a:lstStyle>
            <a:lvl1pPr marL="111092" indent="-111092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BE1DE1-D39D-4A4C-9E4A-918D70059190}"/>
              </a:ext>
            </a:extLst>
          </p:cNvPr>
          <p:cNvGrpSpPr/>
          <p:nvPr userDrawn="1"/>
        </p:nvGrpSpPr>
        <p:grpSpPr>
          <a:xfrm>
            <a:off x="6743450" y="5066306"/>
            <a:ext cx="777207" cy="772879"/>
            <a:chOff x="9950197" y="3290674"/>
            <a:chExt cx="777207" cy="772879"/>
          </a:xfrm>
        </p:grpSpPr>
        <p:sp>
          <p:nvSpPr>
            <p:cNvPr id="47" name="Isosceles Triangle 56">
              <a:extLst>
                <a:ext uri="{FF2B5EF4-FFF2-40B4-BE49-F238E27FC236}">
                  <a16:creationId xmlns:a16="http://schemas.microsoft.com/office/drawing/2014/main" id="{FEA11730-619F-4D94-8041-D25C27D68301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8" name="Isosceles Triangle 57">
              <a:extLst>
                <a:ext uri="{FF2B5EF4-FFF2-40B4-BE49-F238E27FC236}">
                  <a16:creationId xmlns:a16="http://schemas.microsoft.com/office/drawing/2014/main" id="{8FF84193-D894-4565-AC1A-CA9580709D3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9" name="Isosceles Triangle 58">
              <a:extLst>
                <a:ext uri="{FF2B5EF4-FFF2-40B4-BE49-F238E27FC236}">
                  <a16:creationId xmlns:a16="http://schemas.microsoft.com/office/drawing/2014/main" id="{2155B6F4-EE59-4F33-8AFE-7EF770A6EC43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5" name="Circle: Hollow 59">
              <a:extLst>
                <a:ext uri="{FF2B5EF4-FFF2-40B4-BE49-F238E27FC236}">
                  <a16:creationId xmlns:a16="http://schemas.microsoft.com/office/drawing/2014/main" id="{AFD0E29D-0D7F-416C-A628-37619B79A1C3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CF3E3E-3E3F-4A51-8370-042E31B1118B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595733" y="5026185"/>
            <a:ext cx="4362289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545120" y="5848418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9FDF05-AAF9-4CD7-AFDA-09EDA39BB1AE}"/>
              </a:ext>
            </a:extLst>
          </p:cNvPr>
          <p:cNvGrpSpPr/>
          <p:nvPr userDrawn="1"/>
        </p:nvGrpSpPr>
        <p:grpSpPr>
          <a:xfrm>
            <a:off x="5758081" y="1560297"/>
            <a:ext cx="777206" cy="772880"/>
            <a:chOff x="4079130" y="2904128"/>
            <a:chExt cx="1034461" cy="1028703"/>
          </a:xfrm>
        </p:grpSpPr>
        <p:sp>
          <p:nvSpPr>
            <p:cNvPr id="64" name="Isosceles Triangle 56">
              <a:extLst>
                <a:ext uri="{FF2B5EF4-FFF2-40B4-BE49-F238E27FC236}">
                  <a16:creationId xmlns:a16="http://schemas.microsoft.com/office/drawing/2014/main" id="{6E35B11B-9995-4924-A636-413FCAFBB97E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5" name="Isosceles Triangle 57">
              <a:extLst>
                <a:ext uri="{FF2B5EF4-FFF2-40B4-BE49-F238E27FC236}">
                  <a16:creationId xmlns:a16="http://schemas.microsoft.com/office/drawing/2014/main" id="{719F01BC-1401-42C3-BAF5-E7A31E652A7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6" name="Isosceles Triangle 58">
              <a:extLst>
                <a:ext uri="{FF2B5EF4-FFF2-40B4-BE49-F238E27FC236}">
                  <a16:creationId xmlns:a16="http://schemas.microsoft.com/office/drawing/2014/main" id="{E62CF198-8029-446A-B56B-D518A4E36F91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7" name="Circle: Hollow 59">
              <a:extLst>
                <a:ext uri="{FF2B5EF4-FFF2-40B4-BE49-F238E27FC236}">
                  <a16:creationId xmlns:a16="http://schemas.microsoft.com/office/drawing/2014/main" id="{9CD89264-1D0D-4F72-8985-DC8673611D0C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F8516A-708D-4236-A2CD-93F2AA631077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1CADF601-6268-49F0-BE43-9FBC6D1C2B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2628" y="2342898"/>
            <a:ext cx="914400" cy="457200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42A74D9-7170-4A7E-8077-DAC2CAC0DB13}"/>
              </a:ext>
            </a:extLst>
          </p:cNvPr>
          <p:cNvSpPr/>
          <p:nvPr userDrawn="1"/>
        </p:nvSpPr>
        <p:spPr bwMode="gray">
          <a:xfrm>
            <a:off x="964571" y="4015189"/>
            <a:ext cx="3874884" cy="31129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Buying Persona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6FB51DD-1109-49FD-B111-7DC7E1AD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348" y="1478971"/>
            <a:ext cx="3892936" cy="222733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1FD50512-7674-4A78-82A1-BACBB5B97EAF}"/>
              </a:ext>
            </a:extLst>
          </p:cNvPr>
          <p:cNvSpPr/>
          <p:nvPr userDrawn="1"/>
        </p:nvSpPr>
        <p:spPr bwMode="gray">
          <a:xfrm>
            <a:off x="964571" y="4848794"/>
            <a:ext cx="3874884" cy="31129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27544307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ew body - typ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46" name="Rectangle 10">
            <a:extLst>
              <a:ext uri="{FF2B5EF4-FFF2-40B4-BE49-F238E27FC236}">
                <a16:creationId xmlns:a16="http://schemas.microsoft.com/office/drawing/2014/main" id="{9F30796A-B9BA-4601-A575-5DAB06E9CD55}"/>
              </a:ext>
            </a:extLst>
          </p:cNvPr>
          <p:cNvSpPr/>
          <p:nvPr userDrawn="1"/>
        </p:nvSpPr>
        <p:spPr>
          <a:xfrm>
            <a:off x="643078" y="1213982"/>
            <a:ext cx="10624457" cy="5452523"/>
          </a:xfrm>
          <a:custGeom>
            <a:avLst/>
            <a:gdLst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75657 w 1175657"/>
              <a:gd name="connsiteY2" fmla="*/ 6596743 h 6596743"/>
              <a:gd name="connsiteX3" fmla="*/ 0 w 1175657"/>
              <a:gd name="connsiteY3" fmla="*/ 6596743 h 6596743"/>
              <a:gd name="connsiteX4" fmla="*/ 0 w 1175657"/>
              <a:gd name="connsiteY4" fmla="*/ 0 h 6596743"/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59329 w 1175657"/>
              <a:gd name="connsiteY2" fmla="*/ 5388429 h 6596743"/>
              <a:gd name="connsiteX3" fmla="*/ 1175657 w 1175657"/>
              <a:gd name="connsiteY3" fmla="*/ 6596743 h 6596743"/>
              <a:gd name="connsiteX4" fmla="*/ 0 w 1175657"/>
              <a:gd name="connsiteY4" fmla="*/ 6596743 h 6596743"/>
              <a:gd name="connsiteX5" fmla="*/ 0 w 1175657"/>
              <a:gd name="connsiteY5" fmla="*/ 0 h 6596743"/>
              <a:gd name="connsiteX0" fmla="*/ 32657 w 1208314"/>
              <a:gd name="connsiteY0" fmla="*/ 0 h 6596743"/>
              <a:gd name="connsiteX1" fmla="*/ 1208314 w 1208314"/>
              <a:gd name="connsiteY1" fmla="*/ 0 h 6596743"/>
              <a:gd name="connsiteX2" fmla="*/ 1191986 w 1208314"/>
              <a:gd name="connsiteY2" fmla="*/ 5388429 h 6596743"/>
              <a:gd name="connsiteX3" fmla="*/ 1208314 w 1208314"/>
              <a:gd name="connsiteY3" fmla="*/ 6596743 h 6596743"/>
              <a:gd name="connsiteX4" fmla="*/ 32657 w 1208314"/>
              <a:gd name="connsiteY4" fmla="*/ 6596743 h 6596743"/>
              <a:gd name="connsiteX5" fmla="*/ 0 w 1208314"/>
              <a:gd name="connsiteY5" fmla="*/ 5404757 h 6596743"/>
              <a:gd name="connsiteX6" fmla="*/ 32657 w 1208314"/>
              <a:gd name="connsiteY6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32657 w 1290711"/>
              <a:gd name="connsiteY7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16328 w 1290711"/>
              <a:gd name="connsiteY7" fmla="*/ 2922814 h 6596743"/>
              <a:gd name="connsiteX8" fmla="*/ 32657 w 1290711"/>
              <a:gd name="connsiteY8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32657 w 1314515"/>
              <a:gd name="connsiteY9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0 w 1314515"/>
              <a:gd name="connsiteY9" fmla="*/ 1632857 h 6596743"/>
              <a:gd name="connsiteX10" fmla="*/ 32657 w 1314515"/>
              <a:gd name="connsiteY10" fmla="*/ 0 h 6596743"/>
              <a:gd name="connsiteX0" fmla="*/ 32657 w 1334104"/>
              <a:gd name="connsiteY0" fmla="*/ 0 h 6596743"/>
              <a:gd name="connsiteX1" fmla="*/ 1208314 w 1334104"/>
              <a:gd name="connsiteY1" fmla="*/ 0 h 6596743"/>
              <a:gd name="connsiteX2" fmla="*/ 1306286 w 1334104"/>
              <a:gd name="connsiteY2" fmla="*/ 751114 h 6596743"/>
              <a:gd name="connsiteX3" fmla="*/ 1257300 w 1334104"/>
              <a:gd name="connsiteY3" fmla="*/ 1632857 h 6596743"/>
              <a:gd name="connsiteX4" fmla="*/ 1191986 w 1334104"/>
              <a:gd name="connsiteY4" fmla="*/ 2922814 h 6596743"/>
              <a:gd name="connsiteX5" fmla="*/ 1191986 w 1334104"/>
              <a:gd name="connsiteY5" fmla="*/ 5388429 h 6596743"/>
              <a:gd name="connsiteX6" fmla="*/ 1208314 w 1334104"/>
              <a:gd name="connsiteY6" fmla="*/ 6596743 h 6596743"/>
              <a:gd name="connsiteX7" fmla="*/ 32657 w 1334104"/>
              <a:gd name="connsiteY7" fmla="*/ 6596743 h 6596743"/>
              <a:gd name="connsiteX8" fmla="*/ 0 w 1334104"/>
              <a:gd name="connsiteY8" fmla="*/ 5404757 h 6596743"/>
              <a:gd name="connsiteX9" fmla="*/ 16328 w 1334104"/>
              <a:gd name="connsiteY9" fmla="*/ 2922814 h 6596743"/>
              <a:gd name="connsiteX10" fmla="*/ 0 w 1334104"/>
              <a:gd name="connsiteY10" fmla="*/ 1632857 h 6596743"/>
              <a:gd name="connsiteX11" fmla="*/ 32657 w 1334104"/>
              <a:gd name="connsiteY11" fmla="*/ 0 h 6596743"/>
              <a:gd name="connsiteX0" fmla="*/ 32658 w 1334105"/>
              <a:gd name="connsiteY0" fmla="*/ 0 h 6596743"/>
              <a:gd name="connsiteX1" fmla="*/ 1208315 w 1334105"/>
              <a:gd name="connsiteY1" fmla="*/ 0 h 6596743"/>
              <a:gd name="connsiteX2" fmla="*/ 1306287 w 1334105"/>
              <a:gd name="connsiteY2" fmla="*/ 751114 h 6596743"/>
              <a:gd name="connsiteX3" fmla="*/ 1257301 w 1334105"/>
              <a:gd name="connsiteY3" fmla="*/ 1632857 h 6596743"/>
              <a:gd name="connsiteX4" fmla="*/ 1191987 w 1334105"/>
              <a:gd name="connsiteY4" fmla="*/ 2922814 h 6596743"/>
              <a:gd name="connsiteX5" fmla="*/ 1191987 w 1334105"/>
              <a:gd name="connsiteY5" fmla="*/ 5388429 h 6596743"/>
              <a:gd name="connsiteX6" fmla="*/ 1208315 w 1334105"/>
              <a:gd name="connsiteY6" fmla="*/ 6596743 h 6596743"/>
              <a:gd name="connsiteX7" fmla="*/ 32658 w 1334105"/>
              <a:gd name="connsiteY7" fmla="*/ 6596743 h 6596743"/>
              <a:gd name="connsiteX8" fmla="*/ 1 w 1334105"/>
              <a:gd name="connsiteY8" fmla="*/ 5404757 h 6596743"/>
              <a:gd name="connsiteX9" fmla="*/ 16329 w 1334105"/>
              <a:gd name="connsiteY9" fmla="*/ 2922814 h 6596743"/>
              <a:gd name="connsiteX10" fmla="*/ 1 w 1334105"/>
              <a:gd name="connsiteY10" fmla="*/ 1632857 h 6596743"/>
              <a:gd name="connsiteX11" fmla="*/ 0 w 1334105"/>
              <a:gd name="connsiteY11" fmla="*/ 783772 h 6596743"/>
              <a:gd name="connsiteX12" fmla="*/ 32658 w 1334105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2220686 w 2362804"/>
              <a:gd name="connsiteY5" fmla="*/ 5388429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783772 w 2362804"/>
              <a:gd name="connsiteY5" fmla="*/ 5176158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1045028 w 6645749"/>
              <a:gd name="connsiteY9" fmla="*/ 29228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6204856 w 6645749"/>
              <a:gd name="connsiteY9" fmla="*/ 25799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1028700 w 6645777"/>
              <a:gd name="connsiteY10" fmla="*/ 1632857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4327071 w 6645777"/>
              <a:gd name="connsiteY10" fmla="*/ 1714500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1028699 w 6743726"/>
              <a:gd name="connsiteY11" fmla="*/ 783772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5421086 w 6743726"/>
              <a:gd name="connsiteY1" fmla="*/ 391885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4343400 w 6743726"/>
              <a:gd name="connsiteY0" fmla="*/ 0 h 6221186"/>
              <a:gd name="connsiteX1" fmla="*/ 5421086 w 6743726"/>
              <a:gd name="connsiteY1" fmla="*/ 16328 h 6221186"/>
              <a:gd name="connsiteX2" fmla="*/ 6743700 w 6743726"/>
              <a:gd name="connsiteY2" fmla="*/ 506186 h 6221186"/>
              <a:gd name="connsiteX3" fmla="*/ 4833257 w 6743726"/>
              <a:gd name="connsiteY3" fmla="*/ 1240971 h 6221186"/>
              <a:gd name="connsiteX4" fmla="*/ 6645729 w 6743726"/>
              <a:gd name="connsiteY4" fmla="*/ 2220685 h 6221186"/>
              <a:gd name="connsiteX5" fmla="*/ 783772 w 6743726"/>
              <a:gd name="connsiteY5" fmla="*/ 4800601 h 6221186"/>
              <a:gd name="connsiteX6" fmla="*/ 2237014 w 6743726"/>
              <a:gd name="connsiteY6" fmla="*/ 6221186 h 6221186"/>
              <a:gd name="connsiteX7" fmla="*/ 1061357 w 6743726"/>
              <a:gd name="connsiteY7" fmla="*/ 6221186 h 6221186"/>
              <a:gd name="connsiteX8" fmla="*/ 0 w 6743726"/>
              <a:gd name="connsiteY8" fmla="*/ 4833258 h 6221186"/>
              <a:gd name="connsiteX9" fmla="*/ 6204856 w 6743726"/>
              <a:gd name="connsiteY9" fmla="*/ 2204357 h 6221186"/>
              <a:gd name="connsiteX10" fmla="*/ 4327071 w 6743726"/>
              <a:gd name="connsiteY10" fmla="*/ 1338943 h 6221186"/>
              <a:gd name="connsiteX11" fmla="*/ 6384470 w 6743726"/>
              <a:gd name="connsiteY11" fmla="*/ 457200 h 6221186"/>
              <a:gd name="connsiteX12" fmla="*/ 4343400 w 6743726"/>
              <a:gd name="connsiteY12" fmla="*/ 0 h 6221186"/>
              <a:gd name="connsiteX0" fmla="*/ 3722915 w 6743726"/>
              <a:gd name="connsiteY0" fmla="*/ 0 h 6841671"/>
              <a:gd name="connsiteX1" fmla="*/ 5421086 w 6743726"/>
              <a:gd name="connsiteY1" fmla="*/ 636813 h 6841671"/>
              <a:gd name="connsiteX2" fmla="*/ 6743700 w 6743726"/>
              <a:gd name="connsiteY2" fmla="*/ 1126671 h 6841671"/>
              <a:gd name="connsiteX3" fmla="*/ 4833257 w 6743726"/>
              <a:gd name="connsiteY3" fmla="*/ 1861456 h 6841671"/>
              <a:gd name="connsiteX4" fmla="*/ 6645729 w 6743726"/>
              <a:gd name="connsiteY4" fmla="*/ 2841170 h 6841671"/>
              <a:gd name="connsiteX5" fmla="*/ 783772 w 6743726"/>
              <a:gd name="connsiteY5" fmla="*/ 5421086 h 6841671"/>
              <a:gd name="connsiteX6" fmla="*/ 2237014 w 6743726"/>
              <a:gd name="connsiteY6" fmla="*/ 6841671 h 6841671"/>
              <a:gd name="connsiteX7" fmla="*/ 1061357 w 6743726"/>
              <a:gd name="connsiteY7" fmla="*/ 6841671 h 6841671"/>
              <a:gd name="connsiteX8" fmla="*/ 0 w 6743726"/>
              <a:gd name="connsiteY8" fmla="*/ 5453743 h 6841671"/>
              <a:gd name="connsiteX9" fmla="*/ 6204856 w 6743726"/>
              <a:gd name="connsiteY9" fmla="*/ 2824842 h 6841671"/>
              <a:gd name="connsiteX10" fmla="*/ 4327071 w 6743726"/>
              <a:gd name="connsiteY10" fmla="*/ 1959428 h 6841671"/>
              <a:gd name="connsiteX11" fmla="*/ 6384470 w 6743726"/>
              <a:gd name="connsiteY11" fmla="*/ 1077685 h 6841671"/>
              <a:gd name="connsiteX12" fmla="*/ 3722915 w 6743726"/>
              <a:gd name="connsiteY12" fmla="*/ 0 h 6841671"/>
              <a:gd name="connsiteX0" fmla="*/ 3722915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3722915 w 6743726"/>
              <a:gd name="connsiteY12" fmla="*/ 16330 h 6858001"/>
              <a:gd name="connsiteX0" fmla="*/ 4229101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4229101 w 6743726"/>
              <a:gd name="connsiteY12" fmla="*/ 16330 h 6858001"/>
              <a:gd name="connsiteX0" fmla="*/ 4229101 w 6743726"/>
              <a:gd name="connsiteY0" fmla="*/ 0 h 6858340"/>
              <a:gd name="connsiteX1" fmla="*/ 4343400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2043 h 6860383"/>
              <a:gd name="connsiteX1" fmla="*/ 4345781 w 6743726"/>
              <a:gd name="connsiteY1" fmla="*/ 0 h 6860383"/>
              <a:gd name="connsiteX2" fmla="*/ 6743700 w 6743726"/>
              <a:gd name="connsiteY2" fmla="*/ 1145383 h 6860383"/>
              <a:gd name="connsiteX3" fmla="*/ 4833257 w 6743726"/>
              <a:gd name="connsiteY3" fmla="*/ 1880168 h 6860383"/>
              <a:gd name="connsiteX4" fmla="*/ 6645729 w 6743726"/>
              <a:gd name="connsiteY4" fmla="*/ 2859882 h 6860383"/>
              <a:gd name="connsiteX5" fmla="*/ 783772 w 6743726"/>
              <a:gd name="connsiteY5" fmla="*/ 5439798 h 6860383"/>
              <a:gd name="connsiteX6" fmla="*/ 2237014 w 6743726"/>
              <a:gd name="connsiteY6" fmla="*/ 6860383 h 6860383"/>
              <a:gd name="connsiteX7" fmla="*/ 1061357 w 6743726"/>
              <a:gd name="connsiteY7" fmla="*/ 6860383 h 6860383"/>
              <a:gd name="connsiteX8" fmla="*/ 0 w 6743726"/>
              <a:gd name="connsiteY8" fmla="*/ 5472455 h 6860383"/>
              <a:gd name="connsiteX9" fmla="*/ 6204856 w 6743726"/>
              <a:gd name="connsiteY9" fmla="*/ 2843554 h 6860383"/>
              <a:gd name="connsiteX10" fmla="*/ 4327071 w 6743726"/>
              <a:gd name="connsiteY10" fmla="*/ 1978140 h 6860383"/>
              <a:gd name="connsiteX11" fmla="*/ 6384470 w 6743726"/>
              <a:gd name="connsiteY11" fmla="*/ 1096397 h 6860383"/>
              <a:gd name="connsiteX12" fmla="*/ 4229101 w 6743726"/>
              <a:gd name="connsiteY12" fmla="*/ 2043 h 6860383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1651 w 6626276"/>
              <a:gd name="connsiteY0" fmla="*/ 0 h 6858340"/>
              <a:gd name="connsiteX1" fmla="*/ 4230712 w 6626276"/>
              <a:gd name="connsiteY1" fmla="*/ 339 h 6858340"/>
              <a:gd name="connsiteX2" fmla="*/ 6626250 w 6626276"/>
              <a:gd name="connsiteY2" fmla="*/ 1143340 h 6858340"/>
              <a:gd name="connsiteX3" fmla="*/ 4715807 w 6626276"/>
              <a:gd name="connsiteY3" fmla="*/ 1878125 h 6858340"/>
              <a:gd name="connsiteX4" fmla="*/ 6528279 w 6626276"/>
              <a:gd name="connsiteY4" fmla="*/ 2857839 h 6858340"/>
              <a:gd name="connsiteX5" fmla="*/ 652177 w 6626276"/>
              <a:gd name="connsiteY5" fmla="*/ 5523480 h 6858340"/>
              <a:gd name="connsiteX6" fmla="*/ 2119564 w 6626276"/>
              <a:gd name="connsiteY6" fmla="*/ 6858340 h 6858340"/>
              <a:gd name="connsiteX7" fmla="*/ 943907 w 6626276"/>
              <a:gd name="connsiteY7" fmla="*/ 6858340 h 6858340"/>
              <a:gd name="connsiteX8" fmla="*/ 30149 w 6626276"/>
              <a:gd name="connsiteY8" fmla="*/ 5708951 h 6858340"/>
              <a:gd name="connsiteX9" fmla="*/ 6087406 w 6626276"/>
              <a:gd name="connsiteY9" fmla="*/ 2841511 h 6858340"/>
              <a:gd name="connsiteX10" fmla="*/ 4209621 w 6626276"/>
              <a:gd name="connsiteY10" fmla="*/ 1976097 h 6858340"/>
              <a:gd name="connsiteX11" fmla="*/ 6267020 w 6626276"/>
              <a:gd name="connsiteY11" fmla="*/ 1094354 h 6858340"/>
              <a:gd name="connsiteX12" fmla="*/ 4111651 w 6626276"/>
              <a:gd name="connsiteY12" fmla="*/ 0 h 6858340"/>
              <a:gd name="connsiteX0" fmla="*/ 4101800 w 6616425"/>
              <a:gd name="connsiteY0" fmla="*/ 0 h 6858340"/>
              <a:gd name="connsiteX1" fmla="*/ 4220861 w 6616425"/>
              <a:gd name="connsiteY1" fmla="*/ 339 h 6858340"/>
              <a:gd name="connsiteX2" fmla="*/ 6616399 w 6616425"/>
              <a:gd name="connsiteY2" fmla="*/ 1143340 h 6858340"/>
              <a:gd name="connsiteX3" fmla="*/ 4705956 w 6616425"/>
              <a:gd name="connsiteY3" fmla="*/ 1878125 h 6858340"/>
              <a:gd name="connsiteX4" fmla="*/ 6518428 w 6616425"/>
              <a:gd name="connsiteY4" fmla="*/ 2857839 h 6858340"/>
              <a:gd name="connsiteX5" fmla="*/ 642326 w 6616425"/>
              <a:gd name="connsiteY5" fmla="*/ 5523480 h 6858340"/>
              <a:gd name="connsiteX6" fmla="*/ 2109713 w 6616425"/>
              <a:gd name="connsiteY6" fmla="*/ 6858340 h 6858340"/>
              <a:gd name="connsiteX7" fmla="*/ 934056 w 6616425"/>
              <a:gd name="connsiteY7" fmla="*/ 6858340 h 6858340"/>
              <a:gd name="connsiteX8" fmla="*/ 20298 w 6616425"/>
              <a:gd name="connsiteY8" fmla="*/ 5708951 h 6858340"/>
              <a:gd name="connsiteX9" fmla="*/ 6077555 w 6616425"/>
              <a:gd name="connsiteY9" fmla="*/ 2841511 h 6858340"/>
              <a:gd name="connsiteX10" fmla="*/ 4199770 w 6616425"/>
              <a:gd name="connsiteY10" fmla="*/ 1976097 h 6858340"/>
              <a:gd name="connsiteX11" fmla="*/ 6257169 w 6616425"/>
              <a:gd name="connsiteY11" fmla="*/ 1094354 h 6858340"/>
              <a:gd name="connsiteX12" fmla="*/ 4101800 w 6616425"/>
              <a:gd name="connsiteY12" fmla="*/ 0 h 6858340"/>
              <a:gd name="connsiteX0" fmla="*/ 4139855 w 6654480"/>
              <a:gd name="connsiteY0" fmla="*/ 0 h 6858340"/>
              <a:gd name="connsiteX1" fmla="*/ 4258916 w 6654480"/>
              <a:gd name="connsiteY1" fmla="*/ 339 h 6858340"/>
              <a:gd name="connsiteX2" fmla="*/ 6654454 w 6654480"/>
              <a:gd name="connsiteY2" fmla="*/ 1143340 h 6858340"/>
              <a:gd name="connsiteX3" fmla="*/ 4744011 w 6654480"/>
              <a:gd name="connsiteY3" fmla="*/ 1878125 h 6858340"/>
              <a:gd name="connsiteX4" fmla="*/ 6556483 w 6654480"/>
              <a:gd name="connsiteY4" fmla="*/ 2857839 h 6858340"/>
              <a:gd name="connsiteX5" fmla="*/ 680381 w 6654480"/>
              <a:gd name="connsiteY5" fmla="*/ 5523480 h 6858340"/>
              <a:gd name="connsiteX6" fmla="*/ 2147768 w 6654480"/>
              <a:gd name="connsiteY6" fmla="*/ 6858340 h 6858340"/>
              <a:gd name="connsiteX7" fmla="*/ 972111 w 6654480"/>
              <a:gd name="connsiteY7" fmla="*/ 6858340 h 6858340"/>
              <a:gd name="connsiteX8" fmla="*/ 58353 w 6654480"/>
              <a:gd name="connsiteY8" fmla="*/ 5708951 h 6858340"/>
              <a:gd name="connsiteX9" fmla="*/ 6115610 w 6654480"/>
              <a:gd name="connsiteY9" fmla="*/ 2841511 h 6858340"/>
              <a:gd name="connsiteX10" fmla="*/ 4237825 w 6654480"/>
              <a:gd name="connsiteY10" fmla="*/ 1976097 h 6858340"/>
              <a:gd name="connsiteX11" fmla="*/ 6295224 w 6654480"/>
              <a:gd name="connsiteY11" fmla="*/ 1094354 h 6858340"/>
              <a:gd name="connsiteX12" fmla="*/ 4139855 w 6654480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71606 w 6686231"/>
              <a:gd name="connsiteY0" fmla="*/ 0 h 6858340"/>
              <a:gd name="connsiteX1" fmla="*/ 4290667 w 6686231"/>
              <a:gd name="connsiteY1" fmla="*/ 339 h 6858340"/>
              <a:gd name="connsiteX2" fmla="*/ 6686205 w 6686231"/>
              <a:gd name="connsiteY2" fmla="*/ 1143340 h 6858340"/>
              <a:gd name="connsiteX3" fmla="*/ 4775762 w 6686231"/>
              <a:gd name="connsiteY3" fmla="*/ 1878125 h 6858340"/>
              <a:gd name="connsiteX4" fmla="*/ 6478403 w 6686231"/>
              <a:gd name="connsiteY4" fmla="*/ 2790603 h 6858340"/>
              <a:gd name="connsiteX5" fmla="*/ 712132 w 6686231"/>
              <a:gd name="connsiteY5" fmla="*/ 5523480 h 6858340"/>
              <a:gd name="connsiteX6" fmla="*/ 2179519 w 6686231"/>
              <a:gd name="connsiteY6" fmla="*/ 6858340 h 6858340"/>
              <a:gd name="connsiteX7" fmla="*/ 1003862 w 6686231"/>
              <a:gd name="connsiteY7" fmla="*/ 6858340 h 6858340"/>
              <a:gd name="connsiteX8" fmla="*/ 60150 w 6686231"/>
              <a:gd name="connsiteY8" fmla="*/ 5682057 h 6858340"/>
              <a:gd name="connsiteX9" fmla="*/ 6247208 w 6686231"/>
              <a:gd name="connsiteY9" fmla="*/ 2801170 h 6858340"/>
              <a:gd name="connsiteX10" fmla="*/ 4269576 w 6686231"/>
              <a:gd name="connsiteY10" fmla="*/ 1976097 h 6858340"/>
              <a:gd name="connsiteX11" fmla="*/ 6326975 w 6686231"/>
              <a:gd name="connsiteY11" fmla="*/ 1094354 h 6858340"/>
              <a:gd name="connsiteX12" fmla="*/ 4171606 w 6686231"/>
              <a:gd name="connsiteY12" fmla="*/ 0 h 6858340"/>
              <a:gd name="connsiteX0" fmla="*/ 4154145 w 6668770"/>
              <a:gd name="connsiteY0" fmla="*/ 0 h 6858340"/>
              <a:gd name="connsiteX1" fmla="*/ 4273206 w 6668770"/>
              <a:gd name="connsiteY1" fmla="*/ 339 h 6858340"/>
              <a:gd name="connsiteX2" fmla="*/ 6668744 w 6668770"/>
              <a:gd name="connsiteY2" fmla="*/ 1143340 h 6858340"/>
              <a:gd name="connsiteX3" fmla="*/ 4758301 w 6668770"/>
              <a:gd name="connsiteY3" fmla="*/ 1878125 h 6858340"/>
              <a:gd name="connsiteX4" fmla="*/ 6460942 w 6668770"/>
              <a:gd name="connsiteY4" fmla="*/ 2790603 h 6858340"/>
              <a:gd name="connsiteX5" fmla="*/ 694671 w 6668770"/>
              <a:gd name="connsiteY5" fmla="*/ 5523480 h 6858340"/>
              <a:gd name="connsiteX6" fmla="*/ 2162058 w 6668770"/>
              <a:gd name="connsiteY6" fmla="*/ 6858340 h 6858340"/>
              <a:gd name="connsiteX7" fmla="*/ 986401 w 6668770"/>
              <a:gd name="connsiteY7" fmla="*/ 6858340 h 6858340"/>
              <a:gd name="connsiteX8" fmla="*/ 42689 w 6668770"/>
              <a:gd name="connsiteY8" fmla="*/ 5682057 h 6858340"/>
              <a:gd name="connsiteX9" fmla="*/ 6229747 w 6668770"/>
              <a:gd name="connsiteY9" fmla="*/ 2801170 h 6858340"/>
              <a:gd name="connsiteX10" fmla="*/ 4252115 w 6668770"/>
              <a:gd name="connsiteY10" fmla="*/ 1976097 h 6858340"/>
              <a:gd name="connsiteX11" fmla="*/ 6309514 w 6668770"/>
              <a:gd name="connsiteY11" fmla="*/ 1094354 h 6858340"/>
              <a:gd name="connsiteX12" fmla="*/ 4154145 w 6668770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315856 w 6732511"/>
              <a:gd name="connsiteY10" fmla="*/ 1976097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72119 w 6732510"/>
              <a:gd name="connsiteY3" fmla="*/ 1878125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32181 w 6732510"/>
              <a:gd name="connsiteY3" fmla="*/ 1905019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24683"/>
              <a:gd name="connsiteY0" fmla="*/ 0 h 6858340"/>
              <a:gd name="connsiteX1" fmla="*/ 4336947 w 6524683"/>
              <a:gd name="connsiteY1" fmla="*/ 339 h 6858340"/>
              <a:gd name="connsiteX2" fmla="*/ 6512822 w 6524683"/>
              <a:gd name="connsiteY2" fmla="*/ 1102999 h 6858340"/>
              <a:gd name="connsiteX3" fmla="*/ 4732181 w 6524683"/>
              <a:gd name="connsiteY3" fmla="*/ 1905019 h 6858340"/>
              <a:gd name="connsiteX4" fmla="*/ 6524683 w 6524683"/>
              <a:gd name="connsiteY4" fmla="*/ 2790603 h 6858340"/>
              <a:gd name="connsiteX5" fmla="*/ 758412 w 6524683"/>
              <a:gd name="connsiteY5" fmla="*/ 5523480 h 6858340"/>
              <a:gd name="connsiteX6" fmla="*/ 2225799 w 6524683"/>
              <a:gd name="connsiteY6" fmla="*/ 6858340 h 6858340"/>
              <a:gd name="connsiteX7" fmla="*/ 1050142 w 6524683"/>
              <a:gd name="connsiteY7" fmla="*/ 6858340 h 6858340"/>
              <a:gd name="connsiteX8" fmla="*/ 76476 w 6524683"/>
              <a:gd name="connsiteY8" fmla="*/ 5682057 h 6858340"/>
              <a:gd name="connsiteX9" fmla="*/ 6293488 w 6524683"/>
              <a:gd name="connsiteY9" fmla="*/ 2801170 h 6858340"/>
              <a:gd name="connsiteX10" fmla="*/ 4575458 w 6524683"/>
              <a:gd name="connsiteY10" fmla="*/ 1935755 h 6858340"/>
              <a:gd name="connsiteX11" fmla="*/ 6413194 w 6524683"/>
              <a:gd name="connsiteY11" fmla="*/ 1094354 h 6858340"/>
              <a:gd name="connsiteX12" fmla="*/ 4217886 w 6524683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173979 w 6481949"/>
              <a:gd name="connsiteY0" fmla="*/ 0 h 6858340"/>
              <a:gd name="connsiteX1" fmla="*/ 4293040 w 6481949"/>
              <a:gd name="connsiteY1" fmla="*/ 339 h 6858340"/>
              <a:gd name="connsiteX2" fmla="*/ 6468915 w 6481949"/>
              <a:gd name="connsiteY2" fmla="*/ 1102999 h 6858340"/>
              <a:gd name="connsiteX3" fmla="*/ 4688274 w 6481949"/>
              <a:gd name="connsiteY3" fmla="*/ 1905019 h 6858340"/>
              <a:gd name="connsiteX4" fmla="*/ 6480776 w 6481949"/>
              <a:gd name="connsiteY4" fmla="*/ 2790603 h 6858340"/>
              <a:gd name="connsiteX5" fmla="*/ 714505 w 6481949"/>
              <a:gd name="connsiteY5" fmla="*/ 5523480 h 6858340"/>
              <a:gd name="connsiteX6" fmla="*/ 2181892 w 6481949"/>
              <a:gd name="connsiteY6" fmla="*/ 6858340 h 6858340"/>
              <a:gd name="connsiteX7" fmla="*/ 1006235 w 6481949"/>
              <a:gd name="connsiteY7" fmla="*/ 6858340 h 6858340"/>
              <a:gd name="connsiteX8" fmla="*/ 32569 w 6481949"/>
              <a:gd name="connsiteY8" fmla="*/ 5682057 h 6858340"/>
              <a:gd name="connsiteX9" fmla="*/ 6249581 w 6481949"/>
              <a:gd name="connsiteY9" fmla="*/ 2801170 h 6858340"/>
              <a:gd name="connsiteX10" fmla="*/ 4531551 w 6481949"/>
              <a:gd name="connsiteY10" fmla="*/ 1935755 h 6858340"/>
              <a:gd name="connsiteX11" fmla="*/ 6369287 w 6481949"/>
              <a:gd name="connsiteY11" fmla="*/ 1094354 h 6858340"/>
              <a:gd name="connsiteX12" fmla="*/ 4173979 w 6481949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688492 w 6482167"/>
              <a:gd name="connsiteY3" fmla="*/ 1905019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765646 w 6482167"/>
              <a:gd name="connsiteY3" fmla="*/ 1884237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052 w 6482022"/>
              <a:gd name="connsiteY0" fmla="*/ 0 h 6858340"/>
              <a:gd name="connsiteX1" fmla="*/ 4293113 w 6482022"/>
              <a:gd name="connsiteY1" fmla="*/ 339 h 6858340"/>
              <a:gd name="connsiteX2" fmla="*/ 6468988 w 6482022"/>
              <a:gd name="connsiteY2" fmla="*/ 1102999 h 6858340"/>
              <a:gd name="connsiteX3" fmla="*/ 4765501 w 6482022"/>
              <a:gd name="connsiteY3" fmla="*/ 1884237 h 6858340"/>
              <a:gd name="connsiteX4" fmla="*/ 6480849 w 6482022"/>
              <a:gd name="connsiteY4" fmla="*/ 2790603 h 6858340"/>
              <a:gd name="connsiteX5" fmla="*/ 714578 w 6482022"/>
              <a:gd name="connsiteY5" fmla="*/ 5523480 h 6858340"/>
              <a:gd name="connsiteX6" fmla="*/ 2181965 w 6482022"/>
              <a:gd name="connsiteY6" fmla="*/ 6858340 h 6858340"/>
              <a:gd name="connsiteX7" fmla="*/ 1006308 w 6482022"/>
              <a:gd name="connsiteY7" fmla="*/ 6858340 h 6858340"/>
              <a:gd name="connsiteX8" fmla="*/ 32642 w 6482022"/>
              <a:gd name="connsiteY8" fmla="*/ 5682057 h 6858340"/>
              <a:gd name="connsiteX9" fmla="*/ 6234224 w 6482022"/>
              <a:gd name="connsiteY9" fmla="*/ 2759607 h 6858340"/>
              <a:gd name="connsiteX10" fmla="*/ 4531624 w 6482022"/>
              <a:gd name="connsiteY10" fmla="*/ 1935755 h 6858340"/>
              <a:gd name="connsiteX11" fmla="*/ 6369360 w 6482022"/>
              <a:gd name="connsiteY11" fmla="*/ 1094354 h 6858340"/>
              <a:gd name="connsiteX12" fmla="*/ 4174052 w 6482022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65501 w 6484234"/>
              <a:gd name="connsiteY3" fmla="*/ 1884237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64823 w 6484234"/>
              <a:gd name="connsiteY1" fmla="*/ 9864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45375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4234" h="6858340">
                <a:moveTo>
                  <a:pt x="4174052" y="0"/>
                </a:moveTo>
                <a:lnTo>
                  <a:pt x="4245375" y="339"/>
                </a:lnTo>
                <a:cubicBezTo>
                  <a:pt x="5416178" y="528936"/>
                  <a:pt x="6350992" y="682938"/>
                  <a:pt x="6468988" y="1102999"/>
                </a:cubicBezTo>
                <a:cubicBezTo>
                  <a:pt x="6557029" y="1428930"/>
                  <a:pt x="4727971" y="1512762"/>
                  <a:pt x="4708921" y="1874712"/>
                </a:cubicBezTo>
                <a:cubicBezTo>
                  <a:pt x="4701937" y="2115638"/>
                  <a:pt x="6312010" y="1882285"/>
                  <a:pt x="6480849" y="2790603"/>
                </a:cubicBezTo>
                <a:cubicBezTo>
                  <a:pt x="6650520" y="3577335"/>
                  <a:pt x="385599" y="4141704"/>
                  <a:pt x="714578" y="5523480"/>
                </a:cubicBezTo>
                <a:cubicBezTo>
                  <a:pt x="794323" y="5878568"/>
                  <a:pt x="1791030" y="6638674"/>
                  <a:pt x="2181965" y="6858340"/>
                </a:cubicBezTo>
                <a:lnTo>
                  <a:pt x="1006308" y="6858340"/>
                </a:lnTo>
                <a:cubicBezTo>
                  <a:pt x="717405" y="6667367"/>
                  <a:pt x="222031" y="6109569"/>
                  <a:pt x="32642" y="5682057"/>
                </a:cubicBezTo>
                <a:cubicBezTo>
                  <a:pt x="-515243" y="3750636"/>
                  <a:pt x="6012382" y="3379244"/>
                  <a:pt x="6234224" y="2759607"/>
                </a:cubicBezTo>
                <a:cubicBezTo>
                  <a:pt x="6337180" y="2134960"/>
                  <a:pt x="4538501" y="2237673"/>
                  <a:pt x="4531624" y="1935755"/>
                </a:cubicBezTo>
                <a:cubicBezTo>
                  <a:pt x="4501670" y="1437575"/>
                  <a:pt x="6411795" y="1358332"/>
                  <a:pt x="6411795" y="1075304"/>
                </a:cubicBezTo>
                <a:cubicBezTo>
                  <a:pt x="6249153" y="697073"/>
                  <a:pt x="4905821" y="364785"/>
                  <a:pt x="4174052" y="0"/>
                </a:cubicBezTo>
                <a:close/>
              </a:path>
            </a:pathLst>
          </a:custGeom>
          <a:gradFill flip="none" rotWithShape="1">
            <a:gsLst>
              <a:gs pos="53000">
                <a:schemeClr val="bg1">
                  <a:lumMod val="50000"/>
                </a:schemeClr>
              </a:gs>
              <a:gs pos="0">
                <a:schemeClr val="bg2">
                  <a:lumMod val="90000"/>
                  <a:alpha val="12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  <a:sp3d>
            <a:bevelT w="63500" h="9525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798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CBF17F-4A59-40E9-9F9A-C7289D89AE91}"/>
              </a:ext>
            </a:extLst>
          </p:cNvPr>
          <p:cNvGrpSpPr/>
          <p:nvPr userDrawn="1"/>
        </p:nvGrpSpPr>
        <p:grpSpPr>
          <a:xfrm>
            <a:off x="1262068" y="3991590"/>
            <a:ext cx="777206" cy="772880"/>
            <a:chOff x="4079130" y="2904128"/>
            <a:chExt cx="1034461" cy="1028703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EC6253CD-D215-4BF5-A607-99BE7DFC860D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0" name="Isosceles Triangle 57">
              <a:extLst>
                <a:ext uri="{FF2B5EF4-FFF2-40B4-BE49-F238E27FC236}">
                  <a16:creationId xmlns:a16="http://schemas.microsoft.com/office/drawing/2014/main" id="{A54A99DD-F2B8-463C-9371-80F8713E830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1" name="Isosceles Triangle 58">
              <a:extLst>
                <a:ext uri="{FF2B5EF4-FFF2-40B4-BE49-F238E27FC236}">
                  <a16:creationId xmlns:a16="http://schemas.microsoft.com/office/drawing/2014/main" id="{A6B14040-4C63-4B0A-88DC-F9DB31119DFC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2" name="Circle: Hollow 59">
              <a:extLst>
                <a:ext uri="{FF2B5EF4-FFF2-40B4-BE49-F238E27FC236}">
                  <a16:creationId xmlns:a16="http://schemas.microsoft.com/office/drawing/2014/main" id="{EAA0B9B8-23B1-4834-9E0F-98616CD426DF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7EA9009-4109-44C1-8468-0ED7CF34DE8E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7DD909E-E663-457A-90E9-E827E05130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43504" y="2326307"/>
            <a:ext cx="2743200" cy="29222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l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5CFDD3-C6B3-4225-A3D0-6D2A17980EF5}"/>
              </a:ext>
            </a:extLst>
          </p:cNvPr>
          <p:cNvGrpSpPr/>
          <p:nvPr userDrawn="1"/>
        </p:nvGrpSpPr>
        <p:grpSpPr>
          <a:xfrm>
            <a:off x="6084759" y="3218713"/>
            <a:ext cx="777207" cy="772879"/>
            <a:chOff x="6014500" y="3195402"/>
            <a:chExt cx="777207" cy="772879"/>
          </a:xfrm>
        </p:grpSpPr>
        <p:sp>
          <p:nvSpPr>
            <p:cNvPr id="74" name="Isosceles Triangle 63">
              <a:extLst>
                <a:ext uri="{FF2B5EF4-FFF2-40B4-BE49-F238E27FC236}">
                  <a16:creationId xmlns:a16="http://schemas.microsoft.com/office/drawing/2014/main" id="{D22A1720-8981-4E1F-9AF8-1D9A052E6BD5}"/>
                </a:ext>
              </a:extLst>
            </p:cNvPr>
            <p:cNvSpPr/>
            <p:nvPr/>
          </p:nvSpPr>
          <p:spPr>
            <a:xfrm rot="5400000">
              <a:off x="6573365" y="3749940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E7343B1-1805-4198-A93A-C4722A429E51}"/>
                </a:ext>
              </a:extLst>
            </p:cNvPr>
            <p:cNvGrpSpPr/>
            <p:nvPr/>
          </p:nvGrpSpPr>
          <p:grpSpPr>
            <a:xfrm>
              <a:off x="6049755" y="3453028"/>
              <a:ext cx="444742" cy="515252"/>
              <a:chOff x="4110677" y="3252106"/>
              <a:chExt cx="591952" cy="685800"/>
            </a:xfrm>
          </p:grpSpPr>
          <p:sp>
            <p:nvSpPr>
              <p:cNvPr id="80" name="Isosceles Triangle 68">
                <a:extLst>
                  <a:ext uri="{FF2B5EF4-FFF2-40B4-BE49-F238E27FC236}">
                    <a16:creationId xmlns:a16="http://schemas.microsoft.com/office/drawing/2014/main" id="{B5B9A3A6-C409-417F-B845-3E0A107736D8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81" name="Isosceles Triangle 69">
                <a:extLst>
                  <a:ext uri="{FF2B5EF4-FFF2-40B4-BE49-F238E27FC236}">
                    <a16:creationId xmlns:a16="http://schemas.microsoft.com/office/drawing/2014/main" id="{A00EB9CC-DA17-4581-9690-728461640A9A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78" name="Circle: Hollow 65">
              <a:extLst>
                <a:ext uri="{FF2B5EF4-FFF2-40B4-BE49-F238E27FC236}">
                  <a16:creationId xmlns:a16="http://schemas.microsoft.com/office/drawing/2014/main" id="{2FDA0AFD-24DB-4511-A63C-7EBC8320AFA7}"/>
                </a:ext>
              </a:extLst>
            </p:cNvPr>
            <p:cNvSpPr/>
            <p:nvPr/>
          </p:nvSpPr>
          <p:spPr>
            <a:xfrm>
              <a:off x="6014500" y="3195402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B4BC7A6-9E53-42C8-85D3-006625E33A58}"/>
                </a:ext>
              </a:extLst>
            </p:cNvPr>
            <p:cNvSpPr/>
            <p:nvPr/>
          </p:nvSpPr>
          <p:spPr>
            <a:xfrm>
              <a:off x="6069706" y="3250608"/>
              <a:ext cx="404840" cy="404840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3867" y="2623015"/>
            <a:ext cx="2743200" cy="2434722"/>
          </a:xfrm>
          <a:solidFill>
            <a:schemeClr val="bg1">
              <a:alpha val="84000"/>
            </a:schemeClr>
          </a:solidFill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82" name="Text Placeholder 14">
            <a:extLst>
              <a:ext uri="{FF2B5EF4-FFF2-40B4-BE49-F238E27FC236}">
                <a16:creationId xmlns:a16="http://schemas.microsoft.com/office/drawing/2014/main" id="{DCDEC7A8-E218-414D-9339-CDACCC9BF7E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953184" y="1711645"/>
            <a:ext cx="2743200" cy="29260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53184" y="2014205"/>
            <a:ext cx="2743200" cy="2663707"/>
          </a:xfrm>
          <a:solidFill>
            <a:schemeClr val="bg1">
              <a:alpha val="84000"/>
            </a:schemeClr>
          </a:solidFill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41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3 roadmaps Hori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9068" y="1329827"/>
            <a:ext cx="9483220" cy="639540"/>
          </a:xfrm>
          <a:prstGeom prst="roundRect">
            <a:avLst>
              <a:gd name="adj" fmla="val 10818"/>
            </a:avLst>
          </a:prstGeom>
          <a:solidFill>
            <a:srgbClr val="F0FAFE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E25FA-7721-44E2-9CDA-7B5DA0ACB366}"/>
              </a:ext>
            </a:extLst>
          </p:cNvPr>
          <p:cNvGrpSpPr/>
          <p:nvPr userDrawn="1"/>
        </p:nvGrpSpPr>
        <p:grpSpPr>
          <a:xfrm>
            <a:off x="1621862" y="3309633"/>
            <a:ext cx="777206" cy="772880"/>
            <a:chOff x="4079130" y="2904128"/>
            <a:chExt cx="1034461" cy="1028703"/>
          </a:xfrm>
        </p:grpSpPr>
        <p:sp>
          <p:nvSpPr>
            <p:cNvPr id="24" name="Isosceles Triangle 56">
              <a:extLst>
                <a:ext uri="{FF2B5EF4-FFF2-40B4-BE49-F238E27FC236}">
                  <a16:creationId xmlns:a16="http://schemas.microsoft.com/office/drawing/2014/main" id="{E6B0F28A-30F3-4321-9B90-BAA6ABC945BA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Isosceles Triangle 57">
              <a:extLst>
                <a:ext uri="{FF2B5EF4-FFF2-40B4-BE49-F238E27FC236}">
                  <a16:creationId xmlns:a16="http://schemas.microsoft.com/office/drawing/2014/main" id="{3F2D4558-42EB-4448-8B99-561F2E779A85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Isosceles Triangle 58">
              <a:extLst>
                <a:ext uri="{FF2B5EF4-FFF2-40B4-BE49-F238E27FC236}">
                  <a16:creationId xmlns:a16="http://schemas.microsoft.com/office/drawing/2014/main" id="{E0C6C014-A12D-4D3E-97FF-8C6E89889F08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Circle: Hollow 59">
              <a:extLst>
                <a:ext uri="{FF2B5EF4-FFF2-40B4-BE49-F238E27FC236}">
                  <a16:creationId xmlns:a16="http://schemas.microsoft.com/office/drawing/2014/main" id="{2080BDCD-751C-4852-9174-55A9E750C5D0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CF3BEF-8057-4B31-8E14-587A909410F8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65FBCE-3019-48F7-A3DE-6BCE37D0C008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5842560" y="3309633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578" y="4683156"/>
            <a:ext cx="3566160" cy="155448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1333" y="4683156"/>
            <a:ext cx="3566160" cy="155448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AF4B442-85AC-48B7-BC29-06126D6674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0799" y="4100983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9780" y="4100983"/>
            <a:ext cx="969264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63B09A0-AD11-464C-93E1-13D04A56F0C2}"/>
              </a:ext>
            </a:extLst>
          </p:cNvPr>
          <p:cNvSpPr/>
          <p:nvPr userDrawn="1"/>
        </p:nvSpPr>
        <p:spPr bwMode="gray">
          <a:xfrm>
            <a:off x="298578" y="1330552"/>
            <a:ext cx="1824214" cy="639540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9068" y="2065323"/>
            <a:ext cx="3017520" cy="640935"/>
          </a:xfrm>
          <a:prstGeom prst="roundRect">
            <a:avLst>
              <a:gd name="adj" fmla="val 9861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31C6781-D35E-4DF8-BA52-FABE796FC1B2}"/>
              </a:ext>
            </a:extLst>
          </p:cNvPr>
          <p:cNvSpPr/>
          <p:nvPr userDrawn="1"/>
        </p:nvSpPr>
        <p:spPr bwMode="gray">
          <a:xfrm>
            <a:off x="298578" y="2070948"/>
            <a:ext cx="1824214" cy="639540"/>
          </a:xfrm>
          <a:prstGeom prst="roundRect">
            <a:avLst>
              <a:gd name="adj" fmla="val 7138"/>
            </a:avLst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Value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Proposition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AD5541D0-80F9-434F-9736-31B0C9A22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35898" y="2065323"/>
            <a:ext cx="3017520" cy="640935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F27349E-350B-4BEA-B869-D0319EB12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72727" y="2065323"/>
            <a:ext cx="3017520" cy="640935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704F0EA-E5C5-4584-A024-ADBF441CE70B}"/>
              </a:ext>
            </a:extLst>
          </p:cNvPr>
          <p:cNvSpPr/>
          <p:nvPr userDrawn="1"/>
        </p:nvSpPr>
        <p:spPr bwMode="auto">
          <a:xfrm rot="5400000">
            <a:off x="2046047" y="2337607"/>
            <a:ext cx="386222" cy="207347"/>
          </a:xfrm>
          <a:prstGeom prst="triangle">
            <a:avLst/>
          </a:prstGeom>
          <a:solidFill>
            <a:srgbClr val="F2F2F2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ECCCA0C-6B55-4D8D-A0D8-F4D4D4906D58}"/>
              </a:ext>
            </a:extLst>
          </p:cNvPr>
          <p:cNvSpPr/>
          <p:nvPr userDrawn="1"/>
        </p:nvSpPr>
        <p:spPr bwMode="auto">
          <a:xfrm rot="5400000">
            <a:off x="2046047" y="1597211"/>
            <a:ext cx="386222" cy="207347"/>
          </a:xfrm>
          <a:prstGeom prst="triangle">
            <a:avLst/>
          </a:prstGeom>
          <a:solidFill>
            <a:srgbClr val="DFF3FC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BE1DE1-D39D-4A4C-9E4A-918D70059190}"/>
              </a:ext>
            </a:extLst>
          </p:cNvPr>
          <p:cNvGrpSpPr/>
          <p:nvPr userDrawn="1"/>
        </p:nvGrpSpPr>
        <p:grpSpPr>
          <a:xfrm>
            <a:off x="9848595" y="3309633"/>
            <a:ext cx="777207" cy="772879"/>
            <a:chOff x="9950197" y="3290674"/>
            <a:chExt cx="777207" cy="772879"/>
          </a:xfrm>
        </p:grpSpPr>
        <p:sp>
          <p:nvSpPr>
            <p:cNvPr id="47" name="Isosceles Triangle 56">
              <a:extLst>
                <a:ext uri="{FF2B5EF4-FFF2-40B4-BE49-F238E27FC236}">
                  <a16:creationId xmlns:a16="http://schemas.microsoft.com/office/drawing/2014/main" id="{FEA11730-619F-4D94-8041-D25C27D68301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Isosceles Triangle 57">
              <a:extLst>
                <a:ext uri="{FF2B5EF4-FFF2-40B4-BE49-F238E27FC236}">
                  <a16:creationId xmlns:a16="http://schemas.microsoft.com/office/drawing/2014/main" id="{8FF84193-D894-4565-AC1A-CA9580709D3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Isosceles Triangle 58">
              <a:extLst>
                <a:ext uri="{FF2B5EF4-FFF2-40B4-BE49-F238E27FC236}">
                  <a16:creationId xmlns:a16="http://schemas.microsoft.com/office/drawing/2014/main" id="{2155B6F4-EE59-4F33-8AFE-7EF770A6EC43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Circle: Hollow 59">
              <a:extLst>
                <a:ext uri="{FF2B5EF4-FFF2-40B4-BE49-F238E27FC236}">
                  <a16:creationId xmlns:a16="http://schemas.microsoft.com/office/drawing/2014/main" id="{AFD0E29D-0D7F-416C-A628-37619B79A1C3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CF3E3E-3E3F-4A51-8370-042E31B1118B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14BE17-BB88-4D8E-ACF8-AFDD8624E9E5}"/>
                </a:ext>
              </a:extLst>
            </p:cNvPr>
            <p:cNvSpPr txBox="1"/>
            <p:nvPr/>
          </p:nvSpPr>
          <p:spPr>
            <a:xfrm>
              <a:off x="9992763" y="3405189"/>
              <a:ext cx="443838" cy="2977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Future </a:t>
              </a:r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8324087" y="4683156"/>
            <a:ext cx="3566160" cy="155448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622558" y="4100983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</p:spTree>
    <p:extLst>
      <p:ext uri="{BB962C8B-B14F-4D97-AF65-F5344CB8AC3E}">
        <p14:creationId xmlns:p14="http://schemas.microsoft.com/office/powerpoint/2010/main" val="185365134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body - typ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46" name="Rectangle 10">
            <a:extLst>
              <a:ext uri="{FF2B5EF4-FFF2-40B4-BE49-F238E27FC236}">
                <a16:creationId xmlns:a16="http://schemas.microsoft.com/office/drawing/2014/main" id="{9F30796A-B9BA-4601-A575-5DAB06E9CD55}"/>
              </a:ext>
            </a:extLst>
          </p:cNvPr>
          <p:cNvSpPr/>
          <p:nvPr userDrawn="1"/>
        </p:nvSpPr>
        <p:spPr>
          <a:xfrm>
            <a:off x="643078" y="1213982"/>
            <a:ext cx="10624457" cy="5452523"/>
          </a:xfrm>
          <a:custGeom>
            <a:avLst/>
            <a:gdLst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75657 w 1175657"/>
              <a:gd name="connsiteY2" fmla="*/ 6596743 h 6596743"/>
              <a:gd name="connsiteX3" fmla="*/ 0 w 1175657"/>
              <a:gd name="connsiteY3" fmla="*/ 6596743 h 6596743"/>
              <a:gd name="connsiteX4" fmla="*/ 0 w 1175657"/>
              <a:gd name="connsiteY4" fmla="*/ 0 h 6596743"/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59329 w 1175657"/>
              <a:gd name="connsiteY2" fmla="*/ 5388429 h 6596743"/>
              <a:gd name="connsiteX3" fmla="*/ 1175657 w 1175657"/>
              <a:gd name="connsiteY3" fmla="*/ 6596743 h 6596743"/>
              <a:gd name="connsiteX4" fmla="*/ 0 w 1175657"/>
              <a:gd name="connsiteY4" fmla="*/ 6596743 h 6596743"/>
              <a:gd name="connsiteX5" fmla="*/ 0 w 1175657"/>
              <a:gd name="connsiteY5" fmla="*/ 0 h 6596743"/>
              <a:gd name="connsiteX0" fmla="*/ 32657 w 1208314"/>
              <a:gd name="connsiteY0" fmla="*/ 0 h 6596743"/>
              <a:gd name="connsiteX1" fmla="*/ 1208314 w 1208314"/>
              <a:gd name="connsiteY1" fmla="*/ 0 h 6596743"/>
              <a:gd name="connsiteX2" fmla="*/ 1191986 w 1208314"/>
              <a:gd name="connsiteY2" fmla="*/ 5388429 h 6596743"/>
              <a:gd name="connsiteX3" fmla="*/ 1208314 w 1208314"/>
              <a:gd name="connsiteY3" fmla="*/ 6596743 h 6596743"/>
              <a:gd name="connsiteX4" fmla="*/ 32657 w 1208314"/>
              <a:gd name="connsiteY4" fmla="*/ 6596743 h 6596743"/>
              <a:gd name="connsiteX5" fmla="*/ 0 w 1208314"/>
              <a:gd name="connsiteY5" fmla="*/ 5404757 h 6596743"/>
              <a:gd name="connsiteX6" fmla="*/ 32657 w 1208314"/>
              <a:gd name="connsiteY6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32657 w 1290711"/>
              <a:gd name="connsiteY7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16328 w 1290711"/>
              <a:gd name="connsiteY7" fmla="*/ 2922814 h 6596743"/>
              <a:gd name="connsiteX8" fmla="*/ 32657 w 1290711"/>
              <a:gd name="connsiteY8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32657 w 1314515"/>
              <a:gd name="connsiteY9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0 w 1314515"/>
              <a:gd name="connsiteY9" fmla="*/ 1632857 h 6596743"/>
              <a:gd name="connsiteX10" fmla="*/ 32657 w 1314515"/>
              <a:gd name="connsiteY10" fmla="*/ 0 h 6596743"/>
              <a:gd name="connsiteX0" fmla="*/ 32657 w 1334104"/>
              <a:gd name="connsiteY0" fmla="*/ 0 h 6596743"/>
              <a:gd name="connsiteX1" fmla="*/ 1208314 w 1334104"/>
              <a:gd name="connsiteY1" fmla="*/ 0 h 6596743"/>
              <a:gd name="connsiteX2" fmla="*/ 1306286 w 1334104"/>
              <a:gd name="connsiteY2" fmla="*/ 751114 h 6596743"/>
              <a:gd name="connsiteX3" fmla="*/ 1257300 w 1334104"/>
              <a:gd name="connsiteY3" fmla="*/ 1632857 h 6596743"/>
              <a:gd name="connsiteX4" fmla="*/ 1191986 w 1334104"/>
              <a:gd name="connsiteY4" fmla="*/ 2922814 h 6596743"/>
              <a:gd name="connsiteX5" fmla="*/ 1191986 w 1334104"/>
              <a:gd name="connsiteY5" fmla="*/ 5388429 h 6596743"/>
              <a:gd name="connsiteX6" fmla="*/ 1208314 w 1334104"/>
              <a:gd name="connsiteY6" fmla="*/ 6596743 h 6596743"/>
              <a:gd name="connsiteX7" fmla="*/ 32657 w 1334104"/>
              <a:gd name="connsiteY7" fmla="*/ 6596743 h 6596743"/>
              <a:gd name="connsiteX8" fmla="*/ 0 w 1334104"/>
              <a:gd name="connsiteY8" fmla="*/ 5404757 h 6596743"/>
              <a:gd name="connsiteX9" fmla="*/ 16328 w 1334104"/>
              <a:gd name="connsiteY9" fmla="*/ 2922814 h 6596743"/>
              <a:gd name="connsiteX10" fmla="*/ 0 w 1334104"/>
              <a:gd name="connsiteY10" fmla="*/ 1632857 h 6596743"/>
              <a:gd name="connsiteX11" fmla="*/ 32657 w 1334104"/>
              <a:gd name="connsiteY11" fmla="*/ 0 h 6596743"/>
              <a:gd name="connsiteX0" fmla="*/ 32658 w 1334105"/>
              <a:gd name="connsiteY0" fmla="*/ 0 h 6596743"/>
              <a:gd name="connsiteX1" fmla="*/ 1208315 w 1334105"/>
              <a:gd name="connsiteY1" fmla="*/ 0 h 6596743"/>
              <a:gd name="connsiteX2" fmla="*/ 1306287 w 1334105"/>
              <a:gd name="connsiteY2" fmla="*/ 751114 h 6596743"/>
              <a:gd name="connsiteX3" fmla="*/ 1257301 w 1334105"/>
              <a:gd name="connsiteY3" fmla="*/ 1632857 h 6596743"/>
              <a:gd name="connsiteX4" fmla="*/ 1191987 w 1334105"/>
              <a:gd name="connsiteY4" fmla="*/ 2922814 h 6596743"/>
              <a:gd name="connsiteX5" fmla="*/ 1191987 w 1334105"/>
              <a:gd name="connsiteY5" fmla="*/ 5388429 h 6596743"/>
              <a:gd name="connsiteX6" fmla="*/ 1208315 w 1334105"/>
              <a:gd name="connsiteY6" fmla="*/ 6596743 h 6596743"/>
              <a:gd name="connsiteX7" fmla="*/ 32658 w 1334105"/>
              <a:gd name="connsiteY7" fmla="*/ 6596743 h 6596743"/>
              <a:gd name="connsiteX8" fmla="*/ 1 w 1334105"/>
              <a:gd name="connsiteY8" fmla="*/ 5404757 h 6596743"/>
              <a:gd name="connsiteX9" fmla="*/ 16329 w 1334105"/>
              <a:gd name="connsiteY9" fmla="*/ 2922814 h 6596743"/>
              <a:gd name="connsiteX10" fmla="*/ 1 w 1334105"/>
              <a:gd name="connsiteY10" fmla="*/ 1632857 h 6596743"/>
              <a:gd name="connsiteX11" fmla="*/ 0 w 1334105"/>
              <a:gd name="connsiteY11" fmla="*/ 783772 h 6596743"/>
              <a:gd name="connsiteX12" fmla="*/ 32658 w 1334105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2220686 w 2362804"/>
              <a:gd name="connsiteY5" fmla="*/ 5388429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783772 w 2362804"/>
              <a:gd name="connsiteY5" fmla="*/ 5176158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1045028 w 6645749"/>
              <a:gd name="connsiteY9" fmla="*/ 29228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6204856 w 6645749"/>
              <a:gd name="connsiteY9" fmla="*/ 25799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1028700 w 6645777"/>
              <a:gd name="connsiteY10" fmla="*/ 1632857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4327071 w 6645777"/>
              <a:gd name="connsiteY10" fmla="*/ 1714500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1028699 w 6743726"/>
              <a:gd name="connsiteY11" fmla="*/ 783772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5421086 w 6743726"/>
              <a:gd name="connsiteY1" fmla="*/ 391885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4343400 w 6743726"/>
              <a:gd name="connsiteY0" fmla="*/ 0 h 6221186"/>
              <a:gd name="connsiteX1" fmla="*/ 5421086 w 6743726"/>
              <a:gd name="connsiteY1" fmla="*/ 16328 h 6221186"/>
              <a:gd name="connsiteX2" fmla="*/ 6743700 w 6743726"/>
              <a:gd name="connsiteY2" fmla="*/ 506186 h 6221186"/>
              <a:gd name="connsiteX3" fmla="*/ 4833257 w 6743726"/>
              <a:gd name="connsiteY3" fmla="*/ 1240971 h 6221186"/>
              <a:gd name="connsiteX4" fmla="*/ 6645729 w 6743726"/>
              <a:gd name="connsiteY4" fmla="*/ 2220685 h 6221186"/>
              <a:gd name="connsiteX5" fmla="*/ 783772 w 6743726"/>
              <a:gd name="connsiteY5" fmla="*/ 4800601 h 6221186"/>
              <a:gd name="connsiteX6" fmla="*/ 2237014 w 6743726"/>
              <a:gd name="connsiteY6" fmla="*/ 6221186 h 6221186"/>
              <a:gd name="connsiteX7" fmla="*/ 1061357 w 6743726"/>
              <a:gd name="connsiteY7" fmla="*/ 6221186 h 6221186"/>
              <a:gd name="connsiteX8" fmla="*/ 0 w 6743726"/>
              <a:gd name="connsiteY8" fmla="*/ 4833258 h 6221186"/>
              <a:gd name="connsiteX9" fmla="*/ 6204856 w 6743726"/>
              <a:gd name="connsiteY9" fmla="*/ 2204357 h 6221186"/>
              <a:gd name="connsiteX10" fmla="*/ 4327071 w 6743726"/>
              <a:gd name="connsiteY10" fmla="*/ 1338943 h 6221186"/>
              <a:gd name="connsiteX11" fmla="*/ 6384470 w 6743726"/>
              <a:gd name="connsiteY11" fmla="*/ 457200 h 6221186"/>
              <a:gd name="connsiteX12" fmla="*/ 4343400 w 6743726"/>
              <a:gd name="connsiteY12" fmla="*/ 0 h 6221186"/>
              <a:gd name="connsiteX0" fmla="*/ 3722915 w 6743726"/>
              <a:gd name="connsiteY0" fmla="*/ 0 h 6841671"/>
              <a:gd name="connsiteX1" fmla="*/ 5421086 w 6743726"/>
              <a:gd name="connsiteY1" fmla="*/ 636813 h 6841671"/>
              <a:gd name="connsiteX2" fmla="*/ 6743700 w 6743726"/>
              <a:gd name="connsiteY2" fmla="*/ 1126671 h 6841671"/>
              <a:gd name="connsiteX3" fmla="*/ 4833257 w 6743726"/>
              <a:gd name="connsiteY3" fmla="*/ 1861456 h 6841671"/>
              <a:gd name="connsiteX4" fmla="*/ 6645729 w 6743726"/>
              <a:gd name="connsiteY4" fmla="*/ 2841170 h 6841671"/>
              <a:gd name="connsiteX5" fmla="*/ 783772 w 6743726"/>
              <a:gd name="connsiteY5" fmla="*/ 5421086 h 6841671"/>
              <a:gd name="connsiteX6" fmla="*/ 2237014 w 6743726"/>
              <a:gd name="connsiteY6" fmla="*/ 6841671 h 6841671"/>
              <a:gd name="connsiteX7" fmla="*/ 1061357 w 6743726"/>
              <a:gd name="connsiteY7" fmla="*/ 6841671 h 6841671"/>
              <a:gd name="connsiteX8" fmla="*/ 0 w 6743726"/>
              <a:gd name="connsiteY8" fmla="*/ 5453743 h 6841671"/>
              <a:gd name="connsiteX9" fmla="*/ 6204856 w 6743726"/>
              <a:gd name="connsiteY9" fmla="*/ 2824842 h 6841671"/>
              <a:gd name="connsiteX10" fmla="*/ 4327071 w 6743726"/>
              <a:gd name="connsiteY10" fmla="*/ 1959428 h 6841671"/>
              <a:gd name="connsiteX11" fmla="*/ 6384470 w 6743726"/>
              <a:gd name="connsiteY11" fmla="*/ 1077685 h 6841671"/>
              <a:gd name="connsiteX12" fmla="*/ 3722915 w 6743726"/>
              <a:gd name="connsiteY12" fmla="*/ 0 h 6841671"/>
              <a:gd name="connsiteX0" fmla="*/ 3722915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3722915 w 6743726"/>
              <a:gd name="connsiteY12" fmla="*/ 16330 h 6858001"/>
              <a:gd name="connsiteX0" fmla="*/ 4229101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4229101 w 6743726"/>
              <a:gd name="connsiteY12" fmla="*/ 16330 h 6858001"/>
              <a:gd name="connsiteX0" fmla="*/ 4229101 w 6743726"/>
              <a:gd name="connsiteY0" fmla="*/ 0 h 6858340"/>
              <a:gd name="connsiteX1" fmla="*/ 4343400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2043 h 6860383"/>
              <a:gd name="connsiteX1" fmla="*/ 4345781 w 6743726"/>
              <a:gd name="connsiteY1" fmla="*/ 0 h 6860383"/>
              <a:gd name="connsiteX2" fmla="*/ 6743700 w 6743726"/>
              <a:gd name="connsiteY2" fmla="*/ 1145383 h 6860383"/>
              <a:gd name="connsiteX3" fmla="*/ 4833257 w 6743726"/>
              <a:gd name="connsiteY3" fmla="*/ 1880168 h 6860383"/>
              <a:gd name="connsiteX4" fmla="*/ 6645729 w 6743726"/>
              <a:gd name="connsiteY4" fmla="*/ 2859882 h 6860383"/>
              <a:gd name="connsiteX5" fmla="*/ 783772 w 6743726"/>
              <a:gd name="connsiteY5" fmla="*/ 5439798 h 6860383"/>
              <a:gd name="connsiteX6" fmla="*/ 2237014 w 6743726"/>
              <a:gd name="connsiteY6" fmla="*/ 6860383 h 6860383"/>
              <a:gd name="connsiteX7" fmla="*/ 1061357 w 6743726"/>
              <a:gd name="connsiteY7" fmla="*/ 6860383 h 6860383"/>
              <a:gd name="connsiteX8" fmla="*/ 0 w 6743726"/>
              <a:gd name="connsiteY8" fmla="*/ 5472455 h 6860383"/>
              <a:gd name="connsiteX9" fmla="*/ 6204856 w 6743726"/>
              <a:gd name="connsiteY9" fmla="*/ 2843554 h 6860383"/>
              <a:gd name="connsiteX10" fmla="*/ 4327071 w 6743726"/>
              <a:gd name="connsiteY10" fmla="*/ 1978140 h 6860383"/>
              <a:gd name="connsiteX11" fmla="*/ 6384470 w 6743726"/>
              <a:gd name="connsiteY11" fmla="*/ 1096397 h 6860383"/>
              <a:gd name="connsiteX12" fmla="*/ 4229101 w 6743726"/>
              <a:gd name="connsiteY12" fmla="*/ 2043 h 6860383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1651 w 6626276"/>
              <a:gd name="connsiteY0" fmla="*/ 0 h 6858340"/>
              <a:gd name="connsiteX1" fmla="*/ 4230712 w 6626276"/>
              <a:gd name="connsiteY1" fmla="*/ 339 h 6858340"/>
              <a:gd name="connsiteX2" fmla="*/ 6626250 w 6626276"/>
              <a:gd name="connsiteY2" fmla="*/ 1143340 h 6858340"/>
              <a:gd name="connsiteX3" fmla="*/ 4715807 w 6626276"/>
              <a:gd name="connsiteY3" fmla="*/ 1878125 h 6858340"/>
              <a:gd name="connsiteX4" fmla="*/ 6528279 w 6626276"/>
              <a:gd name="connsiteY4" fmla="*/ 2857839 h 6858340"/>
              <a:gd name="connsiteX5" fmla="*/ 652177 w 6626276"/>
              <a:gd name="connsiteY5" fmla="*/ 5523480 h 6858340"/>
              <a:gd name="connsiteX6" fmla="*/ 2119564 w 6626276"/>
              <a:gd name="connsiteY6" fmla="*/ 6858340 h 6858340"/>
              <a:gd name="connsiteX7" fmla="*/ 943907 w 6626276"/>
              <a:gd name="connsiteY7" fmla="*/ 6858340 h 6858340"/>
              <a:gd name="connsiteX8" fmla="*/ 30149 w 6626276"/>
              <a:gd name="connsiteY8" fmla="*/ 5708951 h 6858340"/>
              <a:gd name="connsiteX9" fmla="*/ 6087406 w 6626276"/>
              <a:gd name="connsiteY9" fmla="*/ 2841511 h 6858340"/>
              <a:gd name="connsiteX10" fmla="*/ 4209621 w 6626276"/>
              <a:gd name="connsiteY10" fmla="*/ 1976097 h 6858340"/>
              <a:gd name="connsiteX11" fmla="*/ 6267020 w 6626276"/>
              <a:gd name="connsiteY11" fmla="*/ 1094354 h 6858340"/>
              <a:gd name="connsiteX12" fmla="*/ 4111651 w 6626276"/>
              <a:gd name="connsiteY12" fmla="*/ 0 h 6858340"/>
              <a:gd name="connsiteX0" fmla="*/ 4101800 w 6616425"/>
              <a:gd name="connsiteY0" fmla="*/ 0 h 6858340"/>
              <a:gd name="connsiteX1" fmla="*/ 4220861 w 6616425"/>
              <a:gd name="connsiteY1" fmla="*/ 339 h 6858340"/>
              <a:gd name="connsiteX2" fmla="*/ 6616399 w 6616425"/>
              <a:gd name="connsiteY2" fmla="*/ 1143340 h 6858340"/>
              <a:gd name="connsiteX3" fmla="*/ 4705956 w 6616425"/>
              <a:gd name="connsiteY3" fmla="*/ 1878125 h 6858340"/>
              <a:gd name="connsiteX4" fmla="*/ 6518428 w 6616425"/>
              <a:gd name="connsiteY4" fmla="*/ 2857839 h 6858340"/>
              <a:gd name="connsiteX5" fmla="*/ 642326 w 6616425"/>
              <a:gd name="connsiteY5" fmla="*/ 5523480 h 6858340"/>
              <a:gd name="connsiteX6" fmla="*/ 2109713 w 6616425"/>
              <a:gd name="connsiteY6" fmla="*/ 6858340 h 6858340"/>
              <a:gd name="connsiteX7" fmla="*/ 934056 w 6616425"/>
              <a:gd name="connsiteY7" fmla="*/ 6858340 h 6858340"/>
              <a:gd name="connsiteX8" fmla="*/ 20298 w 6616425"/>
              <a:gd name="connsiteY8" fmla="*/ 5708951 h 6858340"/>
              <a:gd name="connsiteX9" fmla="*/ 6077555 w 6616425"/>
              <a:gd name="connsiteY9" fmla="*/ 2841511 h 6858340"/>
              <a:gd name="connsiteX10" fmla="*/ 4199770 w 6616425"/>
              <a:gd name="connsiteY10" fmla="*/ 1976097 h 6858340"/>
              <a:gd name="connsiteX11" fmla="*/ 6257169 w 6616425"/>
              <a:gd name="connsiteY11" fmla="*/ 1094354 h 6858340"/>
              <a:gd name="connsiteX12" fmla="*/ 4101800 w 6616425"/>
              <a:gd name="connsiteY12" fmla="*/ 0 h 6858340"/>
              <a:gd name="connsiteX0" fmla="*/ 4139855 w 6654480"/>
              <a:gd name="connsiteY0" fmla="*/ 0 h 6858340"/>
              <a:gd name="connsiteX1" fmla="*/ 4258916 w 6654480"/>
              <a:gd name="connsiteY1" fmla="*/ 339 h 6858340"/>
              <a:gd name="connsiteX2" fmla="*/ 6654454 w 6654480"/>
              <a:gd name="connsiteY2" fmla="*/ 1143340 h 6858340"/>
              <a:gd name="connsiteX3" fmla="*/ 4744011 w 6654480"/>
              <a:gd name="connsiteY3" fmla="*/ 1878125 h 6858340"/>
              <a:gd name="connsiteX4" fmla="*/ 6556483 w 6654480"/>
              <a:gd name="connsiteY4" fmla="*/ 2857839 h 6858340"/>
              <a:gd name="connsiteX5" fmla="*/ 680381 w 6654480"/>
              <a:gd name="connsiteY5" fmla="*/ 5523480 h 6858340"/>
              <a:gd name="connsiteX6" fmla="*/ 2147768 w 6654480"/>
              <a:gd name="connsiteY6" fmla="*/ 6858340 h 6858340"/>
              <a:gd name="connsiteX7" fmla="*/ 972111 w 6654480"/>
              <a:gd name="connsiteY7" fmla="*/ 6858340 h 6858340"/>
              <a:gd name="connsiteX8" fmla="*/ 58353 w 6654480"/>
              <a:gd name="connsiteY8" fmla="*/ 5708951 h 6858340"/>
              <a:gd name="connsiteX9" fmla="*/ 6115610 w 6654480"/>
              <a:gd name="connsiteY9" fmla="*/ 2841511 h 6858340"/>
              <a:gd name="connsiteX10" fmla="*/ 4237825 w 6654480"/>
              <a:gd name="connsiteY10" fmla="*/ 1976097 h 6858340"/>
              <a:gd name="connsiteX11" fmla="*/ 6295224 w 6654480"/>
              <a:gd name="connsiteY11" fmla="*/ 1094354 h 6858340"/>
              <a:gd name="connsiteX12" fmla="*/ 4139855 w 6654480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71606 w 6686231"/>
              <a:gd name="connsiteY0" fmla="*/ 0 h 6858340"/>
              <a:gd name="connsiteX1" fmla="*/ 4290667 w 6686231"/>
              <a:gd name="connsiteY1" fmla="*/ 339 h 6858340"/>
              <a:gd name="connsiteX2" fmla="*/ 6686205 w 6686231"/>
              <a:gd name="connsiteY2" fmla="*/ 1143340 h 6858340"/>
              <a:gd name="connsiteX3" fmla="*/ 4775762 w 6686231"/>
              <a:gd name="connsiteY3" fmla="*/ 1878125 h 6858340"/>
              <a:gd name="connsiteX4" fmla="*/ 6478403 w 6686231"/>
              <a:gd name="connsiteY4" fmla="*/ 2790603 h 6858340"/>
              <a:gd name="connsiteX5" fmla="*/ 712132 w 6686231"/>
              <a:gd name="connsiteY5" fmla="*/ 5523480 h 6858340"/>
              <a:gd name="connsiteX6" fmla="*/ 2179519 w 6686231"/>
              <a:gd name="connsiteY6" fmla="*/ 6858340 h 6858340"/>
              <a:gd name="connsiteX7" fmla="*/ 1003862 w 6686231"/>
              <a:gd name="connsiteY7" fmla="*/ 6858340 h 6858340"/>
              <a:gd name="connsiteX8" fmla="*/ 60150 w 6686231"/>
              <a:gd name="connsiteY8" fmla="*/ 5682057 h 6858340"/>
              <a:gd name="connsiteX9" fmla="*/ 6247208 w 6686231"/>
              <a:gd name="connsiteY9" fmla="*/ 2801170 h 6858340"/>
              <a:gd name="connsiteX10" fmla="*/ 4269576 w 6686231"/>
              <a:gd name="connsiteY10" fmla="*/ 1976097 h 6858340"/>
              <a:gd name="connsiteX11" fmla="*/ 6326975 w 6686231"/>
              <a:gd name="connsiteY11" fmla="*/ 1094354 h 6858340"/>
              <a:gd name="connsiteX12" fmla="*/ 4171606 w 6686231"/>
              <a:gd name="connsiteY12" fmla="*/ 0 h 6858340"/>
              <a:gd name="connsiteX0" fmla="*/ 4154145 w 6668770"/>
              <a:gd name="connsiteY0" fmla="*/ 0 h 6858340"/>
              <a:gd name="connsiteX1" fmla="*/ 4273206 w 6668770"/>
              <a:gd name="connsiteY1" fmla="*/ 339 h 6858340"/>
              <a:gd name="connsiteX2" fmla="*/ 6668744 w 6668770"/>
              <a:gd name="connsiteY2" fmla="*/ 1143340 h 6858340"/>
              <a:gd name="connsiteX3" fmla="*/ 4758301 w 6668770"/>
              <a:gd name="connsiteY3" fmla="*/ 1878125 h 6858340"/>
              <a:gd name="connsiteX4" fmla="*/ 6460942 w 6668770"/>
              <a:gd name="connsiteY4" fmla="*/ 2790603 h 6858340"/>
              <a:gd name="connsiteX5" fmla="*/ 694671 w 6668770"/>
              <a:gd name="connsiteY5" fmla="*/ 5523480 h 6858340"/>
              <a:gd name="connsiteX6" fmla="*/ 2162058 w 6668770"/>
              <a:gd name="connsiteY6" fmla="*/ 6858340 h 6858340"/>
              <a:gd name="connsiteX7" fmla="*/ 986401 w 6668770"/>
              <a:gd name="connsiteY7" fmla="*/ 6858340 h 6858340"/>
              <a:gd name="connsiteX8" fmla="*/ 42689 w 6668770"/>
              <a:gd name="connsiteY8" fmla="*/ 5682057 h 6858340"/>
              <a:gd name="connsiteX9" fmla="*/ 6229747 w 6668770"/>
              <a:gd name="connsiteY9" fmla="*/ 2801170 h 6858340"/>
              <a:gd name="connsiteX10" fmla="*/ 4252115 w 6668770"/>
              <a:gd name="connsiteY10" fmla="*/ 1976097 h 6858340"/>
              <a:gd name="connsiteX11" fmla="*/ 6309514 w 6668770"/>
              <a:gd name="connsiteY11" fmla="*/ 1094354 h 6858340"/>
              <a:gd name="connsiteX12" fmla="*/ 4154145 w 6668770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315856 w 6732511"/>
              <a:gd name="connsiteY10" fmla="*/ 1976097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72119 w 6732510"/>
              <a:gd name="connsiteY3" fmla="*/ 1878125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32181 w 6732510"/>
              <a:gd name="connsiteY3" fmla="*/ 1905019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24683"/>
              <a:gd name="connsiteY0" fmla="*/ 0 h 6858340"/>
              <a:gd name="connsiteX1" fmla="*/ 4336947 w 6524683"/>
              <a:gd name="connsiteY1" fmla="*/ 339 h 6858340"/>
              <a:gd name="connsiteX2" fmla="*/ 6512822 w 6524683"/>
              <a:gd name="connsiteY2" fmla="*/ 1102999 h 6858340"/>
              <a:gd name="connsiteX3" fmla="*/ 4732181 w 6524683"/>
              <a:gd name="connsiteY3" fmla="*/ 1905019 h 6858340"/>
              <a:gd name="connsiteX4" fmla="*/ 6524683 w 6524683"/>
              <a:gd name="connsiteY4" fmla="*/ 2790603 h 6858340"/>
              <a:gd name="connsiteX5" fmla="*/ 758412 w 6524683"/>
              <a:gd name="connsiteY5" fmla="*/ 5523480 h 6858340"/>
              <a:gd name="connsiteX6" fmla="*/ 2225799 w 6524683"/>
              <a:gd name="connsiteY6" fmla="*/ 6858340 h 6858340"/>
              <a:gd name="connsiteX7" fmla="*/ 1050142 w 6524683"/>
              <a:gd name="connsiteY7" fmla="*/ 6858340 h 6858340"/>
              <a:gd name="connsiteX8" fmla="*/ 76476 w 6524683"/>
              <a:gd name="connsiteY8" fmla="*/ 5682057 h 6858340"/>
              <a:gd name="connsiteX9" fmla="*/ 6293488 w 6524683"/>
              <a:gd name="connsiteY9" fmla="*/ 2801170 h 6858340"/>
              <a:gd name="connsiteX10" fmla="*/ 4575458 w 6524683"/>
              <a:gd name="connsiteY10" fmla="*/ 1935755 h 6858340"/>
              <a:gd name="connsiteX11" fmla="*/ 6413194 w 6524683"/>
              <a:gd name="connsiteY11" fmla="*/ 1094354 h 6858340"/>
              <a:gd name="connsiteX12" fmla="*/ 4217886 w 6524683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173979 w 6481949"/>
              <a:gd name="connsiteY0" fmla="*/ 0 h 6858340"/>
              <a:gd name="connsiteX1" fmla="*/ 4293040 w 6481949"/>
              <a:gd name="connsiteY1" fmla="*/ 339 h 6858340"/>
              <a:gd name="connsiteX2" fmla="*/ 6468915 w 6481949"/>
              <a:gd name="connsiteY2" fmla="*/ 1102999 h 6858340"/>
              <a:gd name="connsiteX3" fmla="*/ 4688274 w 6481949"/>
              <a:gd name="connsiteY3" fmla="*/ 1905019 h 6858340"/>
              <a:gd name="connsiteX4" fmla="*/ 6480776 w 6481949"/>
              <a:gd name="connsiteY4" fmla="*/ 2790603 h 6858340"/>
              <a:gd name="connsiteX5" fmla="*/ 714505 w 6481949"/>
              <a:gd name="connsiteY5" fmla="*/ 5523480 h 6858340"/>
              <a:gd name="connsiteX6" fmla="*/ 2181892 w 6481949"/>
              <a:gd name="connsiteY6" fmla="*/ 6858340 h 6858340"/>
              <a:gd name="connsiteX7" fmla="*/ 1006235 w 6481949"/>
              <a:gd name="connsiteY7" fmla="*/ 6858340 h 6858340"/>
              <a:gd name="connsiteX8" fmla="*/ 32569 w 6481949"/>
              <a:gd name="connsiteY8" fmla="*/ 5682057 h 6858340"/>
              <a:gd name="connsiteX9" fmla="*/ 6249581 w 6481949"/>
              <a:gd name="connsiteY9" fmla="*/ 2801170 h 6858340"/>
              <a:gd name="connsiteX10" fmla="*/ 4531551 w 6481949"/>
              <a:gd name="connsiteY10" fmla="*/ 1935755 h 6858340"/>
              <a:gd name="connsiteX11" fmla="*/ 6369287 w 6481949"/>
              <a:gd name="connsiteY11" fmla="*/ 1094354 h 6858340"/>
              <a:gd name="connsiteX12" fmla="*/ 4173979 w 6481949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688492 w 6482167"/>
              <a:gd name="connsiteY3" fmla="*/ 1905019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765646 w 6482167"/>
              <a:gd name="connsiteY3" fmla="*/ 1884237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052 w 6482022"/>
              <a:gd name="connsiteY0" fmla="*/ 0 h 6858340"/>
              <a:gd name="connsiteX1" fmla="*/ 4293113 w 6482022"/>
              <a:gd name="connsiteY1" fmla="*/ 339 h 6858340"/>
              <a:gd name="connsiteX2" fmla="*/ 6468988 w 6482022"/>
              <a:gd name="connsiteY2" fmla="*/ 1102999 h 6858340"/>
              <a:gd name="connsiteX3" fmla="*/ 4765501 w 6482022"/>
              <a:gd name="connsiteY3" fmla="*/ 1884237 h 6858340"/>
              <a:gd name="connsiteX4" fmla="*/ 6480849 w 6482022"/>
              <a:gd name="connsiteY4" fmla="*/ 2790603 h 6858340"/>
              <a:gd name="connsiteX5" fmla="*/ 714578 w 6482022"/>
              <a:gd name="connsiteY5" fmla="*/ 5523480 h 6858340"/>
              <a:gd name="connsiteX6" fmla="*/ 2181965 w 6482022"/>
              <a:gd name="connsiteY6" fmla="*/ 6858340 h 6858340"/>
              <a:gd name="connsiteX7" fmla="*/ 1006308 w 6482022"/>
              <a:gd name="connsiteY7" fmla="*/ 6858340 h 6858340"/>
              <a:gd name="connsiteX8" fmla="*/ 32642 w 6482022"/>
              <a:gd name="connsiteY8" fmla="*/ 5682057 h 6858340"/>
              <a:gd name="connsiteX9" fmla="*/ 6234224 w 6482022"/>
              <a:gd name="connsiteY9" fmla="*/ 2759607 h 6858340"/>
              <a:gd name="connsiteX10" fmla="*/ 4531624 w 6482022"/>
              <a:gd name="connsiteY10" fmla="*/ 1935755 h 6858340"/>
              <a:gd name="connsiteX11" fmla="*/ 6369360 w 6482022"/>
              <a:gd name="connsiteY11" fmla="*/ 1094354 h 6858340"/>
              <a:gd name="connsiteX12" fmla="*/ 4174052 w 6482022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65501 w 6484234"/>
              <a:gd name="connsiteY3" fmla="*/ 1884237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64823 w 6484234"/>
              <a:gd name="connsiteY1" fmla="*/ 9864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45375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4234" h="6858340">
                <a:moveTo>
                  <a:pt x="4174052" y="0"/>
                </a:moveTo>
                <a:lnTo>
                  <a:pt x="4245375" y="339"/>
                </a:lnTo>
                <a:cubicBezTo>
                  <a:pt x="5416178" y="528936"/>
                  <a:pt x="6350992" y="682938"/>
                  <a:pt x="6468988" y="1102999"/>
                </a:cubicBezTo>
                <a:cubicBezTo>
                  <a:pt x="6557029" y="1428930"/>
                  <a:pt x="4727971" y="1512762"/>
                  <a:pt x="4708921" y="1874712"/>
                </a:cubicBezTo>
                <a:cubicBezTo>
                  <a:pt x="4701937" y="2115638"/>
                  <a:pt x="6312010" y="1882285"/>
                  <a:pt x="6480849" y="2790603"/>
                </a:cubicBezTo>
                <a:cubicBezTo>
                  <a:pt x="6650520" y="3577335"/>
                  <a:pt x="385599" y="4141704"/>
                  <a:pt x="714578" y="5523480"/>
                </a:cubicBezTo>
                <a:cubicBezTo>
                  <a:pt x="794323" y="5878568"/>
                  <a:pt x="1791030" y="6638674"/>
                  <a:pt x="2181965" y="6858340"/>
                </a:cubicBezTo>
                <a:lnTo>
                  <a:pt x="1006308" y="6858340"/>
                </a:lnTo>
                <a:cubicBezTo>
                  <a:pt x="717405" y="6667367"/>
                  <a:pt x="222031" y="6109569"/>
                  <a:pt x="32642" y="5682057"/>
                </a:cubicBezTo>
                <a:cubicBezTo>
                  <a:pt x="-515243" y="3750636"/>
                  <a:pt x="6012382" y="3379244"/>
                  <a:pt x="6234224" y="2759607"/>
                </a:cubicBezTo>
                <a:cubicBezTo>
                  <a:pt x="6337180" y="2134960"/>
                  <a:pt x="4538501" y="2237673"/>
                  <a:pt x="4531624" y="1935755"/>
                </a:cubicBezTo>
                <a:cubicBezTo>
                  <a:pt x="4501670" y="1437575"/>
                  <a:pt x="6411795" y="1358332"/>
                  <a:pt x="6411795" y="1075304"/>
                </a:cubicBezTo>
                <a:cubicBezTo>
                  <a:pt x="6249153" y="697073"/>
                  <a:pt x="4905821" y="364785"/>
                  <a:pt x="4174052" y="0"/>
                </a:cubicBezTo>
                <a:close/>
              </a:path>
            </a:pathLst>
          </a:custGeom>
          <a:gradFill flip="none" rotWithShape="1">
            <a:gsLst>
              <a:gs pos="53000">
                <a:schemeClr val="bg1">
                  <a:lumMod val="50000"/>
                </a:schemeClr>
              </a:gs>
              <a:gs pos="0">
                <a:schemeClr val="bg2">
                  <a:lumMod val="90000"/>
                  <a:alpha val="12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  <a:sp3d>
            <a:bevelT w="63500" h="9525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798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CBF17F-4A59-40E9-9F9A-C7289D89AE91}"/>
              </a:ext>
            </a:extLst>
          </p:cNvPr>
          <p:cNvGrpSpPr/>
          <p:nvPr userDrawn="1"/>
        </p:nvGrpSpPr>
        <p:grpSpPr>
          <a:xfrm>
            <a:off x="437472" y="4328270"/>
            <a:ext cx="777206" cy="772880"/>
            <a:chOff x="4079130" y="2904128"/>
            <a:chExt cx="1034461" cy="1028703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EC6253CD-D215-4BF5-A607-99BE7DFC860D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0" name="Isosceles Triangle 57">
              <a:extLst>
                <a:ext uri="{FF2B5EF4-FFF2-40B4-BE49-F238E27FC236}">
                  <a16:creationId xmlns:a16="http://schemas.microsoft.com/office/drawing/2014/main" id="{A54A99DD-F2B8-463C-9371-80F8713E830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1" name="Isosceles Triangle 58">
              <a:extLst>
                <a:ext uri="{FF2B5EF4-FFF2-40B4-BE49-F238E27FC236}">
                  <a16:creationId xmlns:a16="http://schemas.microsoft.com/office/drawing/2014/main" id="{A6B14040-4C63-4B0A-88DC-F9DB31119DFC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2" name="Circle: Hollow 59">
              <a:extLst>
                <a:ext uri="{FF2B5EF4-FFF2-40B4-BE49-F238E27FC236}">
                  <a16:creationId xmlns:a16="http://schemas.microsoft.com/office/drawing/2014/main" id="{EAA0B9B8-23B1-4834-9E0F-98616CD426DF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7EA9009-4109-44C1-8468-0ED7CF34DE8E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2EF50AA-ED31-46BE-8F1F-ACF5BC0175C3}"/>
              </a:ext>
            </a:extLst>
          </p:cNvPr>
          <p:cNvGrpSpPr/>
          <p:nvPr userDrawn="1"/>
        </p:nvGrpSpPr>
        <p:grpSpPr>
          <a:xfrm>
            <a:off x="4494539" y="3436024"/>
            <a:ext cx="777206" cy="772880"/>
            <a:chOff x="7916261" y="2446725"/>
            <a:chExt cx="1034461" cy="1028703"/>
          </a:xfrm>
        </p:grpSpPr>
        <p:sp>
          <p:nvSpPr>
            <p:cNvPr id="74" name="Isosceles Triangle 63">
              <a:extLst>
                <a:ext uri="{FF2B5EF4-FFF2-40B4-BE49-F238E27FC236}">
                  <a16:creationId xmlns:a16="http://schemas.microsoft.com/office/drawing/2014/main" id="{D22A1720-8981-4E1F-9AF8-1D9A052E6BD5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E7343B1-1805-4198-A93A-C4722A429E51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80" name="Isosceles Triangle 68">
                <a:extLst>
                  <a:ext uri="{FF2B5EF4-FFF2-40B4-BE49-F238E27FC236}">
                    <a16:creationId xmlns:a16="http://schemas.microsoft.com/office/drawing/2014/main" id="{B5B9A3A6-C409-417F-B845-3E0A107736D8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81" name="Isosceles Triangle 69">
                <a:extLst>
                  <a:ext uri="{FF2B5EF4-FFF2-40B4-BE49-F238E27FC236}">
                    <a16:creationId xmlns:a16="http://schemas.microsoft.com/office/drawing/2014/main" id="{A00EB9CC-DA17-4581-9690-728461640A9A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78" name="Circle: Hollow 65">
              <a:extLst>
                <a:ext uri="{FF2B5EF4-FFF2-40B4-BE49-F238E27FC236}">
                  <a16:creationId xmlns:a16="http://schemas.microsoft.com/office/drawing/2014/main" id="{2FDA0AFD-24DB-4511-A63C-7EBC8320AFA7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B4BC7A6-9E53-42C8-85D3-006625E33A58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82" name="Text Placeholder 14">
            <a:extLst>
              <a:ext uri="{FF2B5EF4-FFF2-40B4-BE49-F238E27FC236}">
                <a16:creationId xmlns:a16="http://schemas.microsoft.com/office/drawing/2014/main" id="{DCDEC7A8-E218-414D-9339-CDACCC9BF7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9061" y="2047949"/>
            <a:ext cx="2651760" cy="31822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0D2C053-79AC-48D9-B86C-0CC9B99B7675}"/>
              </a:ext>
            </a:extLst>
          </p:cNvPr>
          <p:cNvGrpSpPr/>
          <p:nvPr userDrawn="1"/>
        </p:nvGrpSpPr>
        <p:grpSpPr>
          <a:xfrm>
            <a:off x="8398367" y="2969223"/>
            <a:ext cx="777207" cy="772879"/>
            <a:chOff x="9950197" y="3290674"/>
            <a:chExt cx="777207" cy="772879"/>
          </a:xfrm>
        </p:grpSpPr>
        <p:sp>
          <p:nvSpPr>
            <p:cNvPr id="84" name="Isosceles Triangle 56">
              <a:extLst>
                <a:ext uri="{FF2B5EF4-FFF2-40B4-BE49-F238E27FC236}">
                  <a16:creationId xmlns:a16="http://schemas.microsoft.com/office/drawing/2014/main" id="{8A9C88FC-20EA-4882-A8CE-6E28BCD49887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85" name="Isosceles Triangle 57">
              <a:extLst>
                <a:ext uri="{FF2B5EF4-FFF2-40B4-BE49-F238E27FC236}">
                  <a16:creationId xmlns:a16="http://schemas.microsoft.com/office/drawing/2014/main" id="{9EFFF4A8-470B-438D-8404-72DFA62EFAE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86" name="Isosceles Triangle 58">
              <a:extLst>
                <a:ext uri="{FF2B5EF4-FFF2-40B4-BE49-F238E27FC236}">
                  <a16:creationId xmlns:a16="http://schemas.microsoft.com/office/drawing/2014/main" id="{0278E157-AAC3-4ED7-AC3C-3952435DA6DA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87" name="Circle: Hollow 59">
              <a:extLst>
                <a:ext uri="{FF2B5EF4-FFF2-40B4-BE49-F238E27FC236}">
                  <a16:creationId xmlns:a16="http://schemas.microsoft.com/office/drawing/2014/main" id="{462CDB20-5DB1-49F9-B6D4-82FA7B2DE00A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D9B09F0-0E0B-4D28-A3BE-64B9CBD0FA50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89" name="Text Placeholder 14">
            <a:extLst>
              <a:ext uri="{FF2B5EF4-FFF2-40B4-BE49-F238E27FC236}">
                <a16:creationId xmlns:a16="http://schemas.microsoft.com/office/drawing/2014/main" id="{2543215B-82FF-4F0E-8141-B7D520479D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6143" y="1415308"/>
            <a:ext cx="2651760" cy="31822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9061" y="2370500"/>
            <a:ext cx="2651760" cy="2743200"/>
          </a:xfrm>
          <a:solidFill>
            <a:srgbClr val="FFFFFF">
              <a:alpha val="90000"/>
            </a:srgbClr>
          </a:solidFill>
          <a:ln>
            <a:noFill/>
          </a:ln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86143" y="1750963"/>
            <a:ext cx="2651760" cy="2743200"/>
          </a:xfrm>
          <a:solidFill>
            <a:srgbClr val="FFFFFF">
              <a:alpha val="90000"/>
            </a:srgbClr>
          </a:solidFill>
          <a:ln>
            <a:noFill/>
          </a:ln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5553" y="3006104"/>
            <a:ext cx="2651760" cy="2743200"/>
          </a:xfrm>
          <a:solidFill>
            <a:srgbClr val="FFFFFF">
              <a:alpha val="90000"/>
            </a:srgbClr>
          </a:solidFill>
          <a:ln>
            <a:noFill/>
          </a:ln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7DD909E-E663-457A-90E9-E827E05130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05190" y="2678646"/>
            <a:ext cx="2651760" cy="31822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45720" tIns="45720" rIns="45720" bIns="45720" anchor="ctr"/>
          <a:lstStyle>
            <a:lvl1pPr marL="0" indent="0" algn="l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</p:spTree>
    <p:extLst>
      <p:ext uri="{BB962C8B-B14F-4D97-AF65-F5344CB8AC3E}">
        <p14:creationId xmlns:p14="http://schemas.microsoft.com/office/powerpoint/2010/main" val="24141521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ew body - typ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2021 HCL Technologies Limited  |  </a:t>
            </a:r>
            <a:r>
              <a:rPr lang="en-US" sz="900" kern="120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www.hcltech.com</a:t>
            </a:r>
            <a:endParaRPr lang="en-US" sz="900" kern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46" name="Rectangle 10">
            <a:extLst>
              <a:ext uri="{FF2B5EF4-FFF2-40B4-BE49-F238E27FC236}">
                <a16:creationId xmlns:a16="http://schemas.microsoft.com/office/drawing/2014/main" id="{9F30796A-B9BA-4601-A575-5DAB06E9CD55}"/>
              </a:ext>
            </a:extLst>
          </p:cNvPr>
          <p:cNvSpPr/>
          <p:nvPr userDrawn="1"/>
        </p:nvSpPr>
        <p:spPr>
          <a:xfrm>
            <a:off x="643078" y="1056970"/>
            <a:ext cx="10624457" cy="5452523"/>
          </a:xfrm>
          <a:custGeom>
            <a:avLst/>
            <a:gdLst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75657 w 1175657"/>
              <a:gd name="connsiteY2" fmla="*/ 6596743 h 6596743"/>
              <a:gd name="connsiteX3" fmla="*/ 0 w 1175657"/>
              <a:gd name="connsiteY3" fmla="*/ 6596743 h 6596743"/>
              <a:gd name="connsiteX4" fmla="*/ 0 w 1175657"/>
              <a:gd name="connsiteY4" fmla="*/ 0 h 6596743"/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59329 w 1175657"/>
              <a:gd name="connsiteY2" fmla="*/ 5388429 h 6596743"/>
              <a:gd name="connsiteX3" fmla="*/ 1175657 w 1175657"/>
              <a:gd name="connsiteY3" fmla="*/ 6596743 h 6596743"/>
              <a:gd name="connsiteX4" fmla="*/ 0 w 1175657"/>
              <a:gd name="connsiteY4" fmla="*/ 6596743 h 6596743"/>
              <a:gd name="connsiteX5" fmla="*/ 0 w 1175657"/>
              <a:gd name="connsiteY5" fmla="*/ 0 h 6596743"/>
              <a:gd name="connsiteX0" fmla="*/ 32657 w 1208314"/>
              <a:gd name="connsiteY0" fmla="*/ 0 h 6596743"/>
              <a:gd name="connsiteX1" fmla="*/ 1208314 w 1208314"/>
              <a:gd name="connsiteY1" fmla="*/ 0 h 6596743"/>
              <a:gd name="connsiteX2" fmla="*/ 1191986 w 1208314"/>
              <a:gd name="connsiteY2" fmla="*/ 5388429 h 6596743"/>
              <a:gd name="connsiteX3" fmla="*/ 1208314 w 1208314"/>
              <a:gd name="connsiteY3" fmla="*/ 6596743 h 6596743"/>
              <a:gd name="connsiteX4" fmla="*/ 32657 w 1208314"/>
              <a:gd name="connsiteY4" fmla="*/ 6596743 h 6596743"/>
              <a:gd name="connsiteX5" fmla="*/ 0 w 1208314"/>
              <a:gd name="connsiteY5" fmla="*/ 5404757 h 6596743"/>
              <a:gd name="connsiteX6" fmla="*/ 32657 w 1208314"/>
              <a:gd name="connsiteY6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32657 w 1290711"/>
              <a:gd name="connsiteY7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16328 w 1290711"/>
              <a:gd name="connsiteY7" fmla="*/ 2922814 h 6596743"/>
              <a:gd name="connsiteX8" fmla="*/ 32657 w 1290711"/>
              <a:gd name="connsiteY8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32657 w 1314515"/>
              <a:gd name="connsiteY9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0 w 1314515"/>
              <a:gd name="connsiteY9" fmla="*/ 1632857 h 6596743"/>
              <a:gd name="connsiteX10" fmla="*/ 32657 w 1314515"/>
              <a:gd name="connsiteY10" fmla="*/ 0 h 6596743"/>
              <a:gd name="connsiteX0" fmla="*/ 32657 w 1334104"/>
              <a:gd name="connsiteY0" fmla="*/ 0 h 6596743"/>
              <a:gd name="connsiteX1" fmla="*/ 1208314 w 1334104"/>
              <a:gd name="connsiteY1" fmla="*/ 0 h 6596743"/>
              <a:gd name="connsiteX2" fmla="*/ 1306286 w 1334104"/>
              <a:gd name="connsiteY2" fmla="*/ 751114 h 6596743"/>
              <a:gd name="connsiteX3" fmla="*/ 1257300 w 1334104"/>
              <a:gd name="connsiteY3" fmla="*/ 1632857 h 6596743"/>
              <a:gd name="connsiteX4" fmla="*/ 1191986 w 1334104"/>
              <a:gd name="connsiteY4" fmla="*/ 2922814 h 6596743"/>
              <a:gd name="connsiteX5" fmla="*/ 1191986 w 1334104"/>
              <a:gd name="connsiteY5" fmla="*/ 5388429 h 6596743"/>
              <a:gd name="connsiteX6" fmla="*/ 1208314 w 1334104"/>
              <a:gd name="connsiteY6" fmla="*/ 6596743 h 6596743"/>
              <a:gd name="connsiteX7" fmla="*/ 32657 w 1334104"/>
              <a:gd name="connsiteY7" fmla="*/ 6596743 h 6596743"/>
              <a:gd name="connsiteX8" fmla="*/ 0 w 1334104"/>
              <a:gd name="connsiteY8" fmla="*/ 5404757 h 6596743"/>
              <a:gd name="connsiteX9" fmla="*/ 16328 w 1334104"/>
              <a:gd name="connsiteY9" fmla="*/ 2922814 h 6596743"/>
              <a:gd name="connsiteX10" fmla="*/ 0 w 1334104"/>
              <a:gd name="connsiteY10" fmla="*/ 1632857 h 6596743"/>
              <a:gd name="connsiteX11" fmla="*/ 32657 w 1334104"/>
              <a:gd name="connsiteY11" fmla="*/ 0 h 6596743"/>
              <a:gd name="connsiteX0" fmla="*/ 32658 w 1334105"/>
              <a:gd name="connsiteY0" fmla="*/ 0 h 6596743"/>
              <a:gd name="connsiteX1" fmla="*/ 1208315 w 1334105"/>
              <a:gd name="connsiteY1" fmla="*/ 0 h 6596743"/>
              <a:gd name="connsiteX2" fmla="*/ 1306287 w 1334105"/>
              <a:gd name="connsiteY2" fmla="*/ 751114 h 6596743"/>
              <a:gd name="connsiteX3" fmla="*/ 1257301 w 1334105"/>
              <a:gd name="connsiteY3" fmla="*/ 1632857 h 6596743"/>
              <a:gd name="connsiteX4" fmla="*/ 1191987 w 1334105"/>
              <a:gd name="connsiteY4" fmla="*/ 2922814 h 6596743"/>
              <a:gd name="connsiteX5" fmla="*/ 1191987 w 1334105"/>
              <a:gd name="connsiteY5" fmla="*/ 5388429 h 6596743"/>
              <a:gd name="connsiteX6" fmla="*/ 1208315 w 1334105"/>
              <a:gd name="connsiteY6" fmla="*/ 6596743 h 6596743"/>
              <a:gd name="connsiteX7" fmla="*/ 32658 w 1334105"/>
              <a:gd name="connsiteY7" fmla="*/ 6596743 h 6596743"/>
              <a:gd name="connsiteX8" fmla="*/ 1 w 1334105"/>
              <a:gd name="connsiteY8" fmla="*/ 5404757 h 6596743"/>
              <a:gd name="connsiteX9" fmla="*/ 16329 w 1334105"/>
              <a:gd name="connsiteY9" fmla="*/ 2922814 h 6596743"/>
              <a:gd name="connsiteX10" fmla="*/ 1 w 1334105"/>
              <a:gd name="connsiteY10" fmla="*/ 1632857 h 6596743"/>
              <a:gd name="connsiteX11" fmla="*/ 0 w 1334105"/>
              <a:gd name="connsiteY11" fmla="*/ 783772 h 6596743"/>
              <a:gd name="connsiteX12" fmla="*/ 32658 w 1334105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2220686 w 2362804"/>
              <a:gd name="connsiteY5" fmla="*/ 5388429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783772 w 2362804"/>
              <a:gd name="connsiteY5" fmla="*/ 5176158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1045028 w 6645749"/>
              <a:gd name="connsiteY9" fmla="*/ 29228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6204856 w 6645749"/>
              <a:gd name="connsiteY9" fmla="*/ 25799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1028700 w 6645777"/>
              <a:gd name="connsiteY10" fmla="*/ 1632857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4327071 w 6645777"/>
              <a:gd name="connsiteY10" fmla="*/ 1714500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1028699 w 6743726"/>
              <a:gd name="connsiteY11" fmla="*/ 783772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5421086 w 6743726"/>
              <a:gd name="connsiteY1" fmla="*/ 391885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4343400 w 6743726"/>
              <a:gd name="connsiteY0" fmla="*/ 0 h 6221186"/>
              <a:gd name="connsiteX1" fmla="*/ 5421086 w 6743726"/>
              <a:gd name="connsiteY1" fmla="*/ 16328 h 6221186"/>
              <a:gd name="connsiteX2" fmla="*/ 6743700 w 6743726"/>
              <a:gd name="connsiteY2" fmla="*/ 506186 h 6221186"/>
              <a:gd name="connsiteX3" fmla="*/ 4833257 w 6743726"/>
              <a:gd name="connsiteY3" fmla="*/ 1240971 h 6221186"/>
              <a:gd name="connsiteX4" fmla="*/ 6645729 w 6743726"/>
              <a:gd name="connsiteY4" fmla="*/ 2220685 h 6221186"/>
              <a:gd name="connsiteX5" fmla="*/ 783772 w 6743726"/>
              <a:gd name="connsiteY5" fmla="*/ 4800601 h 6221186"/>
              <a:gd name="connsiteX6" fmla="*/ 2237014 w 6743726"/>
              <a:gd name="connsiteY6" fmla="*/ 6221186 h 6221186"/>
              <a:gd name="connsiteX7" fmla="*/ 1061357 w 6743726"/>
              <a:gd name="connsiteY7" fmla="*/ 6221186 h 6221186"/>
              <a:gd name="connsiteX8" fmla="*/ 0 w 6743726"/>
              <a:gd name="connsiteY8" fmla="*/ 4833258 h 6221186"/>
              <a:gd name="connsiteX9" fmla="*/ 6204856 w 6743726"/>
              <a:gd name="connsiteY9" fmla="*/ 2204357 h 6221186"/>
              <a:gd name="connsiteX10" fmla="*/ 4327071 w 6743726"/>
              <a:gd name="connsiteY10" fmla="*/ 1338943 h 6221186"/>
              <a:gd name="connsiteX11" fmla="*/ 6384470 w 6743726"/>
              <a:gd name="connsiteY11" fmla="*/ 457200 h 6221186"/>
              <a:gd name="connsiteX12" fmla="*/ 4343400 w 6743726"/>
              <a:gd name="connsiteY12" fmla="*/ 0 h 6221186"/>
              <a:gd name="connsiteX0" fmla="*/ 3722915 w 6743726"/>
              <a:gd name="connsiteY0" fmla="*/ 0 h 6841671"/>
              <a:gd name="connsiteX1" fmla="*/ 5421086 w 6743726"/>
              <a:gd name="connsiteY1" fmla="*/ 636813 h 6841671"/>
              <a:gd name="connsiteX2" fmla="*/ 6743700 w 6743726"/>
              <a:gd name="connsiteY2" fmla="*/ 1126671 h 6841671"/>
              <a:gd name="connsiteX3" fmla="*/ 4833257 w 6743726"/>
              <a:gd name="connsiteY3" fmla="*/ 1861456 h 6841671"/>
              <a:gd name="connsiteX4" fmla="*/ 6645729 w 6743726"/>
              <a:gd name="connsiteY4" fmla="*/ 2841170 h 6841671"/>
              <a:gd name="connsiteX5" fmla="*/ 783772 w 6743726"/>
              <a:gd name="connsiteY5" fmla="*/ 5421086 h 6841671"/>
              <a:gd name="connsiteX6" fmla="*/ 2237014 w 6743726"/>
              <a:gd name="connsiteY6" fmla="*/ 6841671 h 6841671"/>
              <a:gd name="connsiteX7" fmla="*/ 1061357 w 6743726"/>
              <a:gd name="connsiteY7" fmla="*/ 6841671 h 6841671"/>
              <a:gd name="connsiteX8" fmla="*/ 0 w 6743726"/>
              <a:gd name="connsiteY8" fmla="*/ 5453743 h 6841671"/>
              <a:gd name="connsiteX9" fmla="*/ 6204856 w 6743726"/>
              <a:gd name="connsiteY9" fmla="*/ 2824842 h 6841671"/>
              <a:gd name="connsiteX10" fmla="*/ 4327071 w 6743726"/>
              <a:gd name="connsiteY10" fmla="*/ 1959428 h 6841671"/>
              <a:gd name="connsiteX11" fmla="*/ 6384470 w 6743726"/>
              <a:gd name="connsiteY11" fmla="*/ 1077685 h 6841671"/>
              <a:gd name="connsiteX12" fmla="*/ 3722915 w 6743726"/>
              <a:gd name="connsiteY12" fmla="*/ 0 h 6841671"/>
              <a:gd name="connsiteX0" fmla="*/ 3722915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3722915 w 6743726"/>
              <a:gd name="connsiteY12" fmla="*/ 16330 h 6858001"/>
              <a:gd name="connsiteX0" fmla="*/ 4229101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4229101 w 6743726"/>
              <a:gd name="connsiteY12" fmla="*/ 16330 h 6858001"/>
              <a:gd name="connsiteX0" fmla="*/ 4229101 w 6743726"/>
              <a:gd name="connsiteY0" fmla="*/ 0 h 6858340"/>
              <a:gd name="connsiteX1" fmla="*/ 4343400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2043 h 6860383"/>
              <a:gd name="connsiteX1" fmla="*/ 4345781 w 6743726"/>
              <a:gd name="connsiteY1" fmla="*/ 0 h 6860383"/>
              <a:gd name="connsiteX2" fmla="*/ 6743700 w 6743726"/>
              <a:gd name="connsiteY2" fmla="*/ 1145383 h 6860383"/>
              <a:gd name="connsiteX3" fmla="*/ 4833257 w 6743726"/>
              <a:gd name="connsiteY3" fmla="*/ 1880168 h 6860383"/>
              <a:gd name="connsiteX4" fmla="*/ 6645729 w 6743726"/>
              <a:gd name="connsiteY4" fmla="*/ 2859882 h 6860383"/>
              <a:gd name="connsiteX5" fmla="*/ 783772 w 6743726"/>
              <a:gd name="connsiteY5" fmla="*/ 5439798 h 6860383"/>
              <a:gd name="connsiteX6" fmla="*/ 2237014 w 6743726"/>
              <a:gd name="connsiteY6" fmla="*/ 6860383 h 6860383"/>
              <a:gd name="connsiteX7" fmla="*/ 1061357 w 6743726"/>
              <a:gd name="connsiteY7" fmla="*/ 6860383 h 6860383"/>
              <a:gd name="connsiteX8" fmla="*/ 0 w 6743726"/>
              <a:gd name="connsiteY8" fmla="*/ 5472455 h 6860383"/>
              <a:gd name="connsiteX9" fmla="*/ 6204856 w 6743726"/>
              <a:gd name="connsiteY9" fmla="*/ 2843554 h 6860383"/>
              <a:gd name="connsiteX10" fmla="*/ 4327071 w 6743726"/>
              <a:gd name="connsiteY10" fmla="*/ 1978140 h 6860383"/>
              <a:gd name="connsiteX11" fmla="*/ 6384470 w 6743726"/>
              <a:gd name="connsiteY11" fmla="*/ 1096397 h 6860383"/>
              <a:gd name="connsiteX12" fmla="*/ 4229101 w 6743726"/>
              <a:gd name="connsiteY12" fmla="*/ 2043 h 6860383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1651 w 6626276"/>
              <a:gd name="connsiteY0" fmla="*/ 0 h 6858340"/>
              <a:gd name="connsiteX1" fmla="*/ 4230712 w 6626276"/>
              <a:gd name="connsiteY1" fmla="*/ 339 h 6858340"/>
              <a:gd name="connsiteX2" fmla="*/ 6626250 w 6626276"/>
              <a:gd name="connsiteY2" fmla="*/ 1143340 h 6858340"/>
              <a:gd name="connsiteX3" fmla="*/ 4715807 w 6626276"/>
              <a:gd name="connsiteY3" fmla="*/ 1878125 h 6858340"/>
              <a:gd name="connsiteX4" fmla="*/ 6528279 w 6626276"/>
              <a:gd name="connsiteY4" fmla="*/ 2857839 h 6858340"/>
              <a:gd name="connsiteX5" fmla="*/ 652177 w 6626276"/>
              <a:gd name="connsiteY5" fmla="*/ 5523480 h 6858340"/>
              <a:gd name="connsiteX6" fmla="*/ 2119564 w 6626276"/>
              <a:gd name="connsiteY6" fmla="*/ 6858340 h 6858340"/>
              <a:gd name="connsiteX7" fmla="*/ 943907 w 6626276"/>
              <a:gd name="connsiteY7" fmla="*/ 6858340 h 6858340"/>
              <a:gd name="connsiteX8" fmla="*/ 30149 w 6626276"/>
              <a:gd name="connsiteY8" fmla="*/ 5708951 h 6858340"/>
              <a:gd name="connsiteX9" fmla="*/ 6087406 w 6626276"/>
              <a:gd name="connsiteY9" fmla="*/ 2841511 h 6858340"/>
              <a:gd name="connsiteX10" fmla="*/ 4209621 w 6626276"/>
              <a:gd name="connsiteY10" fmla="*/ 1976097 h 6858340"/>
              <a:gd name="connsiteX11" fmla="*/ 6267020 w 6626276"/>
              <a:gd name="connsiteY11" fmla="*/ 1094354 h 6858340"/>
              <a:gd name="connsiteX12" fmla="*/ 4111651 w 6626276"/>
              <a:gd name="connsiteY12" fmla="*/ 0 h 6858340"/>
              <a:gd name="connsiteX0" fmla="*/ 4101800 w 6616425"/>
              <a:gd name="connsiteY0" fmla="*/ 0 h 6858340"/>
              <a:gd name="connsiteX1" fmla="*/ 4220861 w 6616425"/>
              <a:gd name="connsiteY1" fmla="*/ 339 h 6858340"/>
              <a:gd name="connsiteX2" fmla="*/ 6616399 w 6616425"/>
              <a:gd name="connsiteY2" fmla="*/ 1143340 h 6858340"/>
              <a:gd name="connsiteX3" fmla="*/ 4705956 w 6616425"/>
              <a:gd name="connsiteY3" fmla="*/ 1878125 h 6858340"/>
              <a:gd name="connsiteX4" fmla="*/ 6518428 w 6616425"/>
              <a:gd name="connsiteY4" fmla="*/ 2857839 h 6858340"/>
              <a:gd name="connsiteX5" fmla="*/ 642326 w 6616425"/>
              <a:gd name="connsiteY5" fmla="*/ 5523480 h 6858340"/>
              <a:gd name="connsiteX6" fmla="*/ 2109713 w 6616425"/>
              <a:gd name="connsiteY6" fmla="*/ 6858340 h 6858340"/>
              <a:gd name="connsiteX7" fmla="*/ 934056 w 6616425"/>
              <a:gd name="connsiteY7" fmla="*/ 6858340 h 6858340"/>
              <a:gd name="connsiteX8" fmla="*/ 20298 w 6616425"/>
              <a:gd name="connsiteY8" fmla="*/ 5708951 h 6858340"/>
              <a:gd name="connsiteX9" fmla="*/ 6077555 w 6616425"/>
              <a:gd name="connsiteY9" fmla="*/ 2841511 h 6858340"/>
              <a:gd name="connsiteX10" fmla="*/ 4199770 w 6616425"/>
              <a:gd name="connsiteY10" fmla="*/ 1976097 h 6858340"/>
              <a:gd name="connsiteX11" fmla="*/ 6257169 w 6616425"/>
              <a:gd name="connsiteY11" fmla="*/ 1094354 h 6858340"/>
              <a:gd name="connsiteX12" fmla="*/ 4101800 w 6616425"/>
              <a:gd name="connsiteY12" fmla="*/ 0 h 6858340"/>
              <a:gd name="connsiteX0" fmla="*/ 4139855 w 6654480"/>
              <a:gd name="connsiteY0" fmla="*/ 0 h 6858340"/>
              <a:gd name="connsiteX1" fmla="*/ 4258916 w 6654480"/>
              <a:gd name="connsiteY1" fmla="*/ 339 h 6858340"/>
              <a:gd name="connsiteX2" fmla="*/ 6654454 w 6654480"/>
              <a:gd name="connsiteY2" fmla="*/ 1143340 h 6858340"/>
              <a:gd name="connsiteX3" fmla="*/ 4744011 w 6654480"/>
              <a:gd name="connsiteY3" fmla="*/ 1878125 h 6858340"/>
              <a:gd name="connsiteX4" fmla="*/ 6556483 w 6654480"/>
              <a:gd name="connsiteY4" fmla="*/ 2857839 h 6858340"/>
              <a:gd name="connsiteX5" fmla="*/ 680381 w 6654480"/>
              <a:gd name="connsiteY5" fmla="*/ 5523480 h 6858340"/>
              <a:gd name="connsiteX6" fmla="*/ 2147768 w 6654480"/>
              <a:gd name="connsiteY6" fmla="*/ 6858340 h 6858340"/>
              <a:gd name="connsiteX7" fmla="*/ 972111 w 6654480"/>
              <a:gd name="connsiteY7" fmla="*/ 6858340 h 6858340"/>
              <a:gd name="connsiteX8" fmla="*/ 58353 w 6654480"/>
              <a:gd name="connsiteY8" fmla="*/ 5708951 h 6858340"/>
              <a:gd name="connsiteX9" fmla="*/ 6115610 w 6654480"/>
              <a:gd name="connsiteY9" fmla="*/ 2841511 h 6858340"/>
              <a:gd name="connsiteX10" fmla="*/ 4237825 w 6654480"/>
              <a:gd name="connsiteY10" fmla="*/ 1976097 h 6858340"/>
              <a:gd name="connsiteX11" fmla="*/ 6295224 w 6654480"/>
              <a:gd name="connsiteY11" fmla="*/ 1094354 h 6858340"/>
              <a:gd name="connsiteX12" fmla="*/ 4139855 w 6654480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71606 w 6686231"/>
              <a:gd name="connsiteY0" fmla="*/ 0 h 6858340"/>
              <a:gd name="connsiteX1" fmla="*/ 4290667 w 6686231"/>
              <a:gd name="connsiteY1" fmla="*/ 339 h 6858340"/>
              <a:gd name="connsiteX2" fmla="*/ 6686205 w 6686231"/>
              <a:gd name="connsiteY2" fmla="*/ 1143340 h 6858340"/>
              <a:gd name="connsiteX3" fmla="*/ 4775762 w 6686231"/>
              <a:gd name="connsiteY3" fmla="*/ 1878125 h 6858340"/>
              <a:gd name="connsiteX4" fmla="*/ 6478403 w 6686231"/>
              <a:gd name="connsiteY4" fmla="*/ 2790603 h 6858340"/>
              <a:gd name="connsiteX5" fmla="*/ 712132 w 6686231"/>
              <a:gd name="connsiteY5" fmla="*/ 5523480 h 6858340"/>
              <a:gd name="connsiteX6" fmla="*/ 2179519 w 6686231"/>
              <a:gd name="connsiteY6" fmla="*/ 6858340 h 6858340"/>
              <a:gd name="connsiteX7" fmla="*/ 1003862 w 6686231"/>
              <a:gd name="connsiteY7" fmla="*/ 6858340 h 6858340"/>
              <a:gd name="connsiteX8" fmla="*/ 60150 w 6686231"/>
              <a:gd name="connsiteY8" fmla="*/ 5682057 h 6858340"/>
              <a:gd name="connsiteX9" fmla="*/ 6247208 w 6686231"/>
              <a:gd name="connsiteY9" fmla="*/ 2801170 h 6858340"/>
              <a:gd name="connsiteX10" fmla="*/ 4269576 w 6686231"/>
              <a:gd name="connsiteY10" fmla="*/ 1976097 h 6858340"/>
              <a:gd name="connsiteX11" fmla="*/ 6326975 w 6686231"/>
              <a:gd name="connsiteY11" fmla="*/ 1094354 h 6858340"/>
              <a:gd name="connsiteX12" fmla="*/ 4171606 w 6686231"/>
              <a:gd name="connsiteY12" fmla="*/ 0 h 6858340"/>
              <a:gd name="connsiteX0" fmla="*/ 4154145 w 6668770"/>
              <a:gd name="connsiteY0" fmla="*/ 0 h 6858340"/>
              <a:gd name="connsiteX1" fmla="*/ 4273206 w 6668770"/>
              <a:gd name="connsiteY1" fmla="*/ 339 h 6858340"/>
              <a:gd name="connsiteX2" fmla="*/ 6668744 w 6668770"/>
              <a:gd name="connsiteY2" fmla="*/ 1143340 h 6858340"/>
              <a:gd name="connsiteX3" fmla="*/ 4758301 w 6668770"/>
              <a:gd name="connsiteY3" fmla="*/ 1878125 h 6858340"/>
              <a:gd name="connsiteX4" fmla="*/ 6460942 w 6668770"/>
              <a:gd name="connsiteY4" fmla="*/ 2790603 h 6858340"/>
              <a:gd name="connsiteX5" fmla="*/ 694671 w 6668770"/>
              <a:gd name="connsiteY5" fmla="*/ 5523480 h 6858340"/>
              <a:gd name="connsiteX6" fmla="*/ 2162058 w 6668770"/>
              <a:gd name="connsiteY6" fmla="*/ 6858340 h 6858340"/>
              <a:gd name="connsiteX7" fmla="*/ 986401 w 6668770"/>
              <a:gd name="connsiteY7" fmla="*/ 6858340 h 6858340"/>
              <a:gd name="connsiteX8" fmla="*/ 42689 w 6668770"/>
              <a:gd name="connsiteY8" fmla="*/ 5682057 h 6858340"/>
              <a:gd name="connsiteX9" fmla="*/ 6229747 w 6668770"/>
              <a:gd name="connsiteY9" fmla="*/ 2801170 h 6858340"/>
              <a:gd name="connsiteX10" fmla="*/ 4252115 w 6668770"/>
              <a:gd name="connsiteY10" fmla="*/ 1976097 h 6858340"/>
              <a:gd name="connsiteX11" fmla="*/ 6309514 w 6668770"/>
              <a:gd name="connsiteY11" fmla="*/ 1094354 h 6858340"/>
              <a:gd name="connsiteX12" fmla="*/ 4154145 w 6668770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315856 w 6732511"/>
              <a:gd name="connsiteY10" fmla="*/ 1976097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72119 w 6732510"/>
              <a:gd name="connsiteY3" fmla="*/ 1878125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32181 w 6732510"/>
              <a:gd name="connsiteY3" fmla="*/ 1905019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24683"/>
              <a:gd name="connsiteY0" fmla="*/ 0 h 6858340"/>
              <a:gd name="connsiteX1" fmla="*/ 4336947 w 6524683"/>
              <a:gd name="connsiteY1" fmla="*/ 339 h 6858340"/>
              <a:gd name="connsiteX2" fmla="*/ 6512822 w 6524683"/>
              <a:gd name="connsiteY2" fmla="*/ 1102999 h 6858340"/>
              <a:gd name="connsiteX3" fmla="*/ 4732181 w 6524683"/>
              <a:gd name="connsiteY3" fmla="*/ 1905019 h 6858340"/>
              <a:gd name="connsiteX4" fmla="*/ 6524683 w 6524683"/>
              <a:gd name="connsiteY4" fmla="*/ 2790603 h 6858340"/>
              <a:gd name="connsiteX5" fmla="*/ 758412 w 6524683"/>
              <a:gd name="connsiteY5" fmla="*/ 5523480 h 6858340"/>
              <a:gd name="connsiteX6" fmla="*/ 2225799 w 6524683"/>
              <a:gd name="connsiteY6" fmla="*/ 6858340 h 6858340"/>
              <a:gd name="connsiteX7" fmla="*/ 1050142 w 6524683"/>
              <a:gd name="connsiteY7" fmla="*/ 6858340 h 6858340"/>
              <a:gd name="connsiteX8" fmla="*/ 76476 w 6524683"/>
              <a:gd name="connsiteY8" fmla="*/ 5682057 h 6858340"/>
              <a:gd name="connsiteX9" fmla="*/ 6293488 w 6524683"/>
              <a:gd name="connsiteY9" fmla="*/ 2801170 h 6858340"/>
              <a:gd name="connsiteX10" fmla="*/ 4575458 w 6524683"/>
              <a:gd name="connsiteY10" fmla="*/ 1935755 h 6858340"/>
              <a:gd name="connsiteX11" fmla="*/ 6413194 w 6524683"/>
              <a:gd name="connsiteY11" fmla="*/ 1094354 h 6858340"/>
              <a:gd name="connsiteX12" fmla="*/ 4217886 w 6524683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173979 w 6481949"/>
              <a:gd name="connsiteY0" fmla="*/ 0 h 6858340"/>
              <a:gd name="connsiteX1" fmla="*/ 4293040 w 6481949"/>
              <a:gd name="connsiteY1" fmla="*/ 339 h 6858340"/>
              <a:gd name="connsiteX2" fmla="*/ 6468915 w 6481949"/>
              <a:gd name="connsiteY2" fmla="*/ 1102999 h 6858340"/>
              <a:gd name="connsiteX3" fmla="*/ 4688274 w 6481949"/>
              <a:gd name="connsiteY3" fmla="*/ 1905019 h 6858340"/>
              <a:gd name="connsiteX4" fmla="*/ 6480776 w 6481949"/>
              <a:gd name="connsiteY4" fmla="*/ 2790603 h 6858340"/>
              <a:gd name="connsiteX5" fmla="*/ 714505 w 6481949"/>
              <a:gd name="connsiteY5" fmla="*/ 5523480 h 6858340"/>
              <a:gd name="connsiteX6" fmla="*/ 2181892 w 6481949"/>
              <a:gd name="connsiteY6" fmla="*/ 6858340 h 6858340"/>
              <a:gd name="connsiteX7" fmla="*/ 1006235 w 6481949"/>
              <a:gd name="connsiteY7" fmla="*/ 6858340 h 6858340"/>
              <a:gd name="connsiteX8" fmla="*/ 32569 w 6481949"/>
              <a:gd name="connsiteY8" fmla="*/ 5682057 h 6858340"/>
              <a:gd name="connsiteX9" fmla="*/ 6249581 w 6481949"/>
              <a:gd name="connsiteY9" fmla="*/ 2801170 h 6858340"/>
              <a:gd name="connsiteX10" fmla="*/ 4531551 w 6481949"/>
              <a:gd name="connsiteY10" fmla="*/ 1935755 h 6858340"/>
              <a:gd name="connsiteX11" fmla="*/ 6369287 w 6481949"/>
              <a:gd name="connsiteY11" fmla="*/ 1094354 h 6858340"/>
              <a:gd name="connsiteX12" fmla="*/ 4173979 w 6481949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688492 w 6482167"/>
              <a:gd name="connsiteY3" fmla="*/ 1905019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765646 w 6482167"/>
              <a:gd name="connsiteY3" fmla="*/ 1884237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052 w 6482022"/>
              <a:gd name="connsiteY0" fmla="*/ 0 h 6858340"/>
              <a:gd name="connsiteX1" fmla="*/ 4293113 w 6482022"/>
              <a:gd name="connsiteY1" fmla="*/ 339 h 6858340"/>
              <a:gd name="connsiteX2" fmla="*/ 6468988 w 6482022"/>
              <a:gd name="connsiteY2" fmla="*/ 1102999 h 6858340"/>
              <a:gd name="connsiteX3" fmla="*/ 4765501 w 6482022"/>
              <a:gd name="connsiteY3" fmla="*/ 1884237 h 6858340"/>
              <a:gd name="connsiteX4" fmla="*/ 6480849 w 6482022"/>
              <a:gd name="connsiteY4" fmla="*/ 2790603 h 6858340"/>
              <a:gd name="connsiteX5" fmla="*/ 714578 w 6482022"/>
              <a:gd name="connsiteY5" fmla="*/ 5523480 h 6858340"/>
              <a:gd name="connsiteX6" fmla="*/ 2181965 w 6482022"/>
              <a:gd name="connsiteY6" fmla="*/ 6858340 h 6858340"/>
              <a:gd name="connsiteX7" fmla="*/ 1006308 w 6482022"/>
              <a:gd name="connsiteY7" fmla="*/ 6858340 h 6858340"/>
              <a:gd name="connsiteX8" fmla="*/ 32642 w 6482022"/>
              <a:gd name="connsiteY8" fmla="*/ 5682057 h 6858340"/>
              <a:gd name="connsiteX9" fmla="*/ 6234224 w 6482022"/>
              <a:gd name="connsiteY9" fmla="*/ 2759607 h 6858340"/>
              <a:gd name="connsiteX10" fmla="*/ 4531624 w 6482022"/>
              <a:gd name="connsiteY10" fmla="*/ 1935755 h 6858340"/>
              <a:gd name="connsiteX11" fmla="*/ 6369360 w 6482022"/>
              <a:gd name="connsiteY11" fmla="*/ 1094354 h 6858340"/>
              <a:gd name="connsiteX12" fmla="*/ 4174052 w 6482022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65501 w 6484234"/>
              <a:gd name="connsiteY3" fmla="*/ 1884237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64823 w 6484234"/>
              <a:gd name="connsiteY1" fmla="*/ 9864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45375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4234" h="6858340">
                <a:moveTo>
                  <a:pt x="4174052" y="0"/>
                </a:moveTo>
                <a:lnTo>
                  <a:pt x="4245375" y="339"/>
                </a:lnTo>
                <a:cubicBezTo>
                  <a:pt x="5416178" y="528936"/>
                  <a:pt x="6350992" y="682938"/>
                  <a:pt x="6468988" y="1102999"/>
                </a:cubicBezTo>
                <a:cubicBezTo>
                  <a:pt x="6557029" y="1428930"/>
                  <a:pt x="4727971" y="1512762"/>
                  <a:pt x="4708921" y="1874712"/>
                </a:cubicBezTo>
                <a:cubicBezTo>
                  <a:pt x="4701937" y="2115638"/>
                  <a:pt x="6312010" y="1882285"/>
                  <a:pt x="6480849" y="2790603"/>
                </a:cubicBezTo>
                <a:cubicBezTo>
                  <a:pt x="6650520" y="3577335"/>
                  <a:pt x="385599" y="4141704"/>
                  <a:pt x="714578" y="5523480"/>
                </a:cubicBezTo>
                <a:cubicBezTo>
                  <a:pt x="794323" y="5878568"/>
                  <a:pt x="1791030" y="6638674"/>
                  <a:pt x="2181965" y="6858340"/>
                </a:cubicBezTo>
                <a:lnTo>
                  <a:pt x="1006308" y="6858340"/>
                </a:lnTo>
                <a:cubicBezTo>
                  <a:pt x="717405" y="6667367"/>
                  <a:pt x="222031" y="6109569"/>
                  <a:pt x="32642" y="5682057"/>
                </a:cubicBezTo>
                <a:cubicBezTo>
                  <a:pt x="-515243" y="3750636"/>
                  <a:pt x="6012382" y="3379244"/>
                  <a:pt x="6234224" y="2759607"/>
                </a:cubicBezTo>
                <a:cubicBezTo>
                  <a:pt x="6337180" y="2134960"/>
                  <a:pt x="4538501" y="2237673"/>
                  <a:pt x="4531624" y="1935755"/>
                </a:cubicBezTo>
                <a:cubicBezTo>
                  <a:pt x="4501670" y="1437575"/>
                  <a:pt x="6411795" y="1358332"/>
                  <a:pt x="6411795" y="1075304"/>
                </a:cubicBezTo>
                <a:cubicBezTo>
                  <a:pt x="6249153" y="697073"/>
                  <a:pt x="4905821" y="364785"/>
                  <a:pt x="4174052" y="0"/>
                </a:cubicBezTo>
                <a:close/>
              </a:path>
            </a:pathLst>
          </a:custGeom>
          <a:gradFill flip="none" rotWithShape="1">
            <a:gsLst>
              <a:gs pos="53000">
                <a:schemeClr val="bg1">
                  <a:lumMod val="50000"/>
                </a:schemeClr>
              </a:gs>
              <a:gs pos="0">
                <a:schemeClr val="bg2">
                  <a:lumMod val="90000"/>
                  <a:alpha val="12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  <a:sp3d>
            <a:bevelT w="63500" h="9525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798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CBF17F-4A59-40E9-9F9A-C7289D89AE91}"/>
              </a:ext>
            </a:extLst>
          </p:cNvPr>
          <p:cNvGrpSpPr/>
          <p:nvPr userDrawn="1"/>
        </p:nvGrpSpPr>
        <p:grpSpPr>
          <a:xfrm>
            <a:off x="315900" y="4199630"/>
            <a:ext cx="777206" cy="772880"/>
            <a:chOff x="4079130" y="2904128"/>
            <a:chExt cx="1034461" cy="1028703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EC6253CD-D215-4BF5-A607-99BE7DFC860D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0" name="Isosceles Triangle 57">
              <a:extLst>
                <a:ext uri="{FF2B5EF4-FFF2-40B4-BE49-F238E27FC236}">
                  <a16:creationId xmlns:a16="http://schemas.microsoft.com/office/drawing/2014/main" id="{A54A99DD-F2B8-463C-9371-80F8713E830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1" name="Isosceles Triangle 58">
              <a:extLst>
                <a:ext uri="{FF2B5EF4-FFF2-40B4-BE49-F238E27FC236}">
                  <a16:creationId xmlns:a16="http://schemas.microsoft.com/office/drawing/2014/main" id="{A6B14040-4C63-4B0A-88DC-F9DB31119DFC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2" name="Circle: Hollow 59">
              <a:extLst>
                <a:ext uri="{FF2B5EF4-FFF2-40B4-BE49-F238E27FC236}">
                  <a16:creationId xmlns:a16="http://schemas.microsoft.com/office/drawing/2014/main" id="{EAA0B9B8-23B1-4834-9E0F-98616CD426DF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7EA9009-4109-44C1-8468-0ED7CF34DE8E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7DD909E-E663-457A-90E9-E827E05130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202" y="3042340"/>
            <a:ext cx="2011680" cy="320040"/>
          </a:xfrm>
          <a:solidFill>
            <a:schemeClr val="tx2">
              <a:lumMod val="20000"/>
              <a:lumOff val="80000"/>
            </a:schemeClr>
          </a:solidFill>
        </p:spPr>
        <p:txBody>
          <a:bodyPr lIns="45720" tIns="45720" rIns="45720" bIns="45720" anchor="ctr"/>
          <a:lstStyle>
            <a:lvl1pPr marL="0" indent="0" algn="l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2EF50AA-ED31-46BE-8F1F-ACF5BC0175C3}"/>
              </a:ext>
            </a:extLst>
          </p:cNvPr>
          <p:cNvGrpSpPr/>
          <p:nvPr userDrawn="1"/>
        </p:nvGrpSpPr>
        <p:grpSpPr>
          <a:xfrm>
            <a:off x="3190260" y="3370758"/>
            <a:ext cx="777206" cy="772880"/>
            <a:chOff x="7916261" y="2446725"/>
            <a:chExt cx="1034461" cy="1028703"/>
          </a:xfrm>
        </p:grpSpPr>
        <p:sp>
          <p:nvSpPr>
            <p:cNvPr id="74" name="Isosceles Triangle 63">
              <a:extLst>
                <a:ext uri="{FF2B5EF4-FFF2-40B4-BE49-F238E27FC236}">
                  <a16:creationId xmlns:a16="http://schemas.microsoft.com/office/drawing/2014/main" id="{D22A1720-8981-4E1F-9AF8-1D9A052E6BD5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E7343B1-1805-4198-A93A-C4722A429E51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80" name="Isosceles Triangle 68">
                <a:extLst>
                  <a:ext uri="{FF2B5EF4-FFF2-40B4-BE49-F238E27FC236}">
                    <a16:creationId xmlns:a16="http://schemas.microsoft.com/office/drawing/2014/main" id="{B5B9A3A6-C409-417F-B845-3E0A107736D8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81" name="Isosceles Triangle 69">
                <a:extLst>
                  <a:ext uri="{FF2B5EF4-FFF2-40B4-BE49-F238E27FC236}">
                    <a16:creationId xmlns:a16="http://schemas.microsoft.com/office/drawing/2014/main" id="{A00EB9CC-DA17-4581-9690-728461640A9A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78" name="Circle: Hollow 65">
              <a:extLst>
                <a:ext uri="{FF2B5EF4-FFF2-40B4-BE49-F238E27FC236}">
                  <a16:creationId xmlns:a16="http://schemas.microsoft.com/office/drawing/2014/main" id="{2FDA0AFD-24DB-4511-A63C-7EBC8320AFA7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B4BC7A6-9E53-42C8-85D3-006625E33A58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82" name="Text Placeholder 14">
            <a:extLst>
              <a:ext uri="{FF2B5EF4-FFF2-40B4-BE49-F238E27FC236}">
                <a16:creationId xmlns:a16="http://schemas.microsoft.com/office/drawing/2014/main" id="{DCDEC7A8-E218-414D-9339-CDACCC9BF7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4440" y="2311050"/>
            <a:ext cx="2011680" cy="320040"/>
          </a:xfrm>
          <a:solidFill>
            <a:schemeClr val="tx2">
              <a:lumMod val="20000"/>
              <a:lumOff val="80000"/>
            </a:schemeClr>
          </a:solidFill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0D2C053-79AC-48D9-B86C-0CC9B99B7675}"/>
              </a:ext>
            </a:extLst>
          </p:cNvPr>
          <p:cNvGrpSpPr/>
          <p:nvPr userDrawn="1"/>
        </p:nvGrpSpPr>
        <p:grpSpPr>
          <a:xfrm>
            <a:off x="6148679" y="2976284"/>
            <a:ext cx="777207" cy="772879"/>
            <a:chOff x="9950197" y="3290674"/>
            <a:chExt cx="777207" cy="772879"/>
          </a:xfrm>
        </p:grpSpPr>
        <p:sp>
          <p:nvSpPr>
            <p:cNvPr id="84" name="Isosceles Triangle 56">
              <a:extLst>
                <a:ext uri="{FF2B5EF4-FFF2-40B4-BE49-F238E27FC236}">
                  <a16:creationId xmlns:a16="http://schemas.microsoft.com/office/drawing/2014/main" id="{8A9C88FC-20EA-4882-A8CE-6E28BCD49887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85" name="Isosceles Triangle 57">
              <a:extLst>
                <a:ext uri="{FF2B5EF4-FFF2-40B4-BE49-F238E27FC236}">
                  <a16:creationId xmlns:a16="http://schemas.microsoft.com/office/drawing/2014/main" id="{9EFFF4A8-470B-438D-8404-72DFA62EFAE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86" name="Isosceles Triangle 58">
              <a:extLst>
                <a:ext uri="{FF2B5EF4-FFF2-40B4-BE49-F238E27FC236}">
                  <a16:creationId xmlns:a16="http://schemas.microsoft.com/office/drawing/2014/main" id="{0278E157-AAC3-4ED7-AC3C-3952435DA6DA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87" name="Circle: Hollow 59">
              <a:extLst>
                <a:ext uri="{FF2B5EF4-FFF2-40B4-BE49-F238E27FC236}">
                  <a16:creationId xmlns:a16="http://schemas.microsoft.com/office/drawing/2014/main" id="{462CDB20-5DB1-49F9-B6D4-82FA7B2DE00A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D9B09F0-0E0B-4D28-A3BE-64B9CBD0FA50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89" name="Text Placeholder 14">
            <a:extLst>
              <a:ext uri="{FF2B5EF4-FFF2-40B4-BE49-F238E27FC236}">
                <a16:creationId xmlns:a16="http://schemas.microsoft.com/office/drawing/2014/main" id="{2543215B-82FF-4F0E-8141-B7D520479D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16672" y="1764174"/>
            <a:ext cx="2011680" cy="320040"/>
          </a:xfrm>
          <a:solidFill>
            <a:schemeClr val="tx2">
              <a:lumMod val="20000"/>
              <a:lumOff val="80000"/>
            </a:schemeClr>
          </a:solidFill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6916672" y="2097730"/>
            <a:ext cx="2011680" cy="2468880"/>
          </a:xfrm>
          <a:solidFill>
            <a:schemeClr val="bg1">
              <a:alpha val="95000"/>
            </a:schemeClr>
          </a:solidFill>
        </p:spPr>
        <p:txBody>
          <a:bodyPr tIns="91440" rIns="4572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E184A20-2E27-450D-BC87-3224ACCF6A7B}"/>
              </a:ext>
            </a:extLst>
          </p:cNvPr>
          <p:cNvGrpSpPr/>
          <p:nvPr userDrawn="1"/>
        </p:nvGrpSpPr>
        <p:grpSpPr>
          <a:xfrm>
            <a:off x="9042977" y="2684001"/>
            <a:ext cx="854926" cy="850168"/>
            <a:chOff x="4079130" y="2904128"/>
            <a:chExt cx="1034461" cy="1028703"/>
          </a:xfrm>
        </p:grpSpPr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B7EAD03A-E2DB-40E2-B3A9-853150D15751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74C44703-FF09-4A48-BFF4-AD7F459DACA9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22ECD1C-5FD9-403D-A4A4-0DB556C79A85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5" name="Circle: Hollow 54">
              <a:extLst>
                <a:ext uri="{FF2B5EF4-FFF2-40B4-BE49-F238E27FC236}">
                  <a16:creationId xmlns:a16="http://schemas.microsoft.com/office/drawing/2014/main" id="{3805AFCC-7AFD-4B1B-A013-5D66E73131F3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BF96F0A-4D26-4DCF-9FE7-C671C88B117B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1">
                    <a:lumMod val="60000"/>
                    <a:lumOff val="40000"/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2461CB82-F762-41C3-9898-2F710634F7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85797" y="1239020"/>
            <a:ext cx="2011680" cy="320040"/>
          </a:xfrm>
          <a:solidFill>
            <a:schemeClr val="tx2">
              <a:lumMod val="20000"/>
              <a:lumOff val="80000"/>
            </a:schemeClr>
          </a:solidFill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65" y="3349439"/>
            <a:ext cx="2011680" cy="2468880"/>
          </a:xfrm>
          <a:solidFill>
            <a:schemeClr val="bg1">
              <a:alpha val="95000"/>
            </a:schemeClr>
          </a:solidFill>
        </p:spPr>
        <p:txBody>
          <a:bodyPr tIns="91440" rIns="4572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4441" y="2647115"/>
            <a:ext cx="2011680" cy="2468880"/>
          </a:xfrm>
          <a:solidFill>
            <a:schemeClr val="bg1">
              <a:alpha val="95000"/>
            </a:schemeClr>
          </a:solidFill>
        </p:spPr>
        <p:txBody>
          <a:bodyPr tIns="91440" rIns="4572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5203BC4-F1D2-4F6B-81CD-DF174830E6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85189" y="1578854"/>
            <a:ext cx="2011680" cy="2468880"/>
          </a:xfrm>
          <a:solidFill>
            <a:schemeClr val="bg1">
              <a:alpha val="95000"/>
            </a:schemeClr>
          </a:solidFill>
        </p:spPr>
        <p:txBody>
          <a:bodyPr tIns="91440" rIns="4572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150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2 roadmaps verti left m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223" y="4297247"/>
            <a:ext cx="3874884" cy="361842"/>
          </a:xfrm>
          <a:prstGeom prst="roundRect">
            <a:avLst>
              <a:gd name="adj" fmla="val 10818"/>
            </a:avLst>
          </a:prstGeom>
          <a:noFill/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6229137" y="4118065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4527" y="2264063"/>
            <a:ext cx="4362290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5447" y="4017723"/>
            <a:ext cx="4362289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4065" y="4900179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9223" y="5140728"/>
            <a:ext cx="3874884" cy="1257059"/>
          </a:xfrm>
          <a:prstGeom prst="roundRect">
            <a:avLst>
              <a:gd name="adj" fmla="val 9861"/>
            </a:avLst>
          </a:prstGeom>
          <a:noFill/>
        </p:spPr>
        <p:txBody>
          <a:bodyPr wrap="square" lIns="45720" rIns="45720" anchor="ctr">
            <a:noAutofit/>
          </a:bodyPr>
          <a:lstStyle>
            <a:lvl1pPr marL="111092" indent="-111092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9FDF05-AAF9-4CD7-AFDA-09EDA39BB1AE}"/>
              </a:ext>
            </a:extLst>
          </p:cNvPr>
          <p:cNvGrpSpPr/>
          <p:nvPr userDrawn="1"/>
        </p:nvGrpSpPr>
        <p:grpSpPr>
          <a:xfrm>
            <a:off x="5758081" y="2336151"/>
            <a:ext cx="777206" cy="772880"/>
            <a:chOff x="4079130" y="2904128"/>
            <a:chExt cx="1034461" cy="1028703"/>
          </a:xfrm>
        </p:grpSpPr>
        <p:sp>
          <p:nvSpPr>
            <p:cNvPr id="64" name="Isosceles Triangle 56">
              <a:extLst>
                <a:ext uri="{FF2B5EF4-FFF2-40B4-BE49-F238E27FC236}">
                  <a16:creationId xmlns:a16="http://schemas.microsoft.com/office/drawing/2014/main" id="{6E35B11B-9995-4924-A636-413FCAFBB97E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5" name="Isosceles Triangle 57">
              <a:extLst>
                <a:ext uri="{FF2B5EF4-FFF2-40B4-BE49-F238E27FC236}">
                  <a16:creationId xmlns:a16="http://schemas.microsoft.com/office/drawing/2014/main" id="{719F01BC-1401-42C3-BAF5-E7A31E652A7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6" name="Isosceles Triangle 58">
              <a:extLst>
                <a:ext uri="{FF2B5EF4-FFF2-40B4-BE49-F238E27FC236}">
                  <a16:creationId xmlns:a16="http://schemas.microsoft.com/office/drawing/2014/main" id="{E62CF198-8029-446A-B56B-D518A4E36F91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7" name="Circle: Hollow 59">
              <a:extLst>
                <a:ext uri="{FF2B5EF4-FFF2-40B4-BE49-F238E27FC236}">
                  <a16:creationId xmlns:a16="http://schemas.microsoft.com/office/drawing/2014/main" id="{9CD89264-1D0D-4F72-8985-DC8673611D0C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F8516A-708D-4236-A2CD-93F2AA631077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</p:grp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1CADF601-6268-49F0-BE43-9FBC6D1C2B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2628" y="3118752"/>
            <a:ext cx="914400" cy="457200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42A74D9-7170-4A7E-8077-DAC2CAC0DB13}"/>
              </a:ext>
            </a:extLst>
          </p:cNvPr>
          <p:cNvSpPr/>
          <p:nvPr userDrawn="1"/>
        </p:nvSpPr>
        <p:spPr bwMode="gray">
          <a:xfrm>
            <a:off x="964571" y="4015189"/>
            <a:ext cx="3874884" cy="31129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Buying Persona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6FB51DD-1109-49FD-B111-7DC7E1AD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348" y="1478971"/>
            <a:ext cx="3892936" cy="222733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1FD50512-7674-4A78-82A1-BACBB5B97EAF}"/>
              </a:ext>
            </a:extLst>
          </p:cNvPr>
          <p:cNvSpPr/>
          <p:nvPr userDrawn="1"/>
        </p:nvSpPr>
        <p:spPr bwMode="gray">
          <a:xfrm>
            <a:off x="964571" y="4848794"/>
            <a:ext cx="3874884" cy="31129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183339224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8 - Main body - 3 roadmaps verti 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10791" y="3813601"/>
            <a:ext cx="3840480" cy="548640"/>
          </a:xfrm>
          <a:prstGeom prst="roundRect">
            <a:avLst>
              <a:gd name="adj" fmla="val 10818"/>
            </a:avLst>
          </a:prstGeom>
          <a:solidFill>
            <a:srgbClr val="F0FAFE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6229137" y="3342211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4527" y="1488209"/>
            <a:ext cx="4362290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5447" y="3241869"/>
            <a:ext cx="4362289" cy="137160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4065" y="4124325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10792" y="4533695"/>
            <a:ext cx="3840480" cy="548640"/>
          </a:xfrm>
          <a:prstGeom prst="roundRect">
            <a:avLst>
              <a:gd name="adj" fmla="val 9861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AD5541D0-80F9-434F-9736-31B0C9A22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10792" y="5175885"/>
            <a:ext cx="3840480" cy="548640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F27349E-350B-4BEA-B869-D0319EB12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10127" y="5818076"/>
            <a:ext cx="3840480" cy="548640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BE1DE1-D39D-4A4C-9E4A-918D70059190}"/>
              </a:ext>
            </a:extLst>
          </p:cNvPr>
          <p:cNvGrpSpPr/>
          <p:nvPr userDrawn="1"/>
        </p:nvGrpSpPr>
        <p:grpSpPr>
          <a:xfrm>
            <a:off x="6743450" y="5066306"/>
            <a:ext cx="777207" cy="772879"/>
            <a:chOff x="9950197" y="3290674"/>
            <a:chExt cx="777207" cy="772879"/>
          </a:xfrm>
        </p:grpSpPr>
        <p:sp>
          <p:nvSpPr>
            <p:cNvPr id="47" name="Isosceles Triangle 56">
              <a:extLst>
                <a:ext uri="{FF2B5EF4-FFF2-40B4-BE49-F238E27FC236}">
                  <a16:creationId xmlns:a16="http://schemas.microsoft.com/office/drawing/2014/main" id="{FEA11730-619F-4D94-8041-D25C27D68301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8" name="Isosceles Triangle 57">
              <a:extLst>
                <a:ext uri="{FF2B5EF4-FFF2-40B4-BE49-F238E27FC236}">
                  <a16:creationId xmlns:a16="http://schemas.microsoft.com/office/drawing/2014/main" id="{8FF84193-D894-4565-AC1A-CA9580709D3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49" name="Isosceles Triangle 58">
              <a:extLst>
                <a:ext uri="{FF2B5EF4-FFF2-40B4-BE49-F238E27FC236}">
                  <a16:creationId xmlns:a16="http://schemas.microsoft.com/office/drawing/2014/main" id="{2155B6F4-EE59-4F33-8AFE-7EF770A6EC43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5" name="Circle: Hollow 59">
              <a:extLst>
                <a:ext uri="{FF2B5EF4-FFF2-40B4-BE49-F238E27FC236}">
                  <a16:creationId xmlns:a16="http://schemas.microsoft.com/office/drawing/2014/main" id="{AFD0E29D-0D7F-416C-A628-37619B79A1C3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CF3E3E-3E3F-4A51-8370-042E31B1118B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14BE17-BB88-4D8E-ACF8-AFDD8624E9E5}"/>
                </a:ext>
              </a:extLst>
            </p:cNvPr>
            <p:cNvSpPr txBox="1"/>
            <p:nvPr/>
          </p:nvSpPr>
          <p:spPr>
            <a:xfrm>
              <a:off x="9992763" y="3405189"/>
              <a:ext cx="443838" cy="2977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Future </a:t>
              </a:r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595733" y="5026185"/>
            <a:ext cx="4362289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545120" y="5848418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9FDF05-AAF9-4CD7-AFDA-09EDA39BB1AE}"/>
              </a:ext>
            </a:extLst>
          </p:cNvPr>
          <p:cNvGrpSpPr/>
          <p:nvPr userDrawn="1"/>
        </p:nvGrpSpPr>
        <p:grpSpPr>
          <a:xfrm>
            <a:off x="5758081" y="1560297"/>
            <a:ext cx="777206" cy="772880"/>
            <a:chOff x="4079130" y="2904128"/>
            <a:chExt cx="1034461" cy="1028703"/>
          </a:xfrm>
        </p:grpSpPr>
        <p:sp>
          <p:nvSpPr>
            <p:cNvPr id="64" name="Isosceles Triangle 56">
              <a:extLst>
                <a:ext uri="{FF2B5EF4-FFF2-40B4-BE49-F238E27FC236}">
                  <a16:creationId xmlns:a16="http://schemas.microsoft.com/office/drawing/2014/main" id="{6E35B11B-9995-4924-A636-413FCAFBB97E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5" name="Isosceles Triangle 57">
              <a:extLst>
                <a:ext uri="{FF2B5EF4-FFF2-40B4-BE49-F238E27FC236}">
                  <a16:creationId xmlns:a16="http://schemas.microsoft.com/office/drawing/2014/main" id="{719F01BC-1401-42C3-BAF5-E7A31E652A7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6" name="Isosceles Triangle 58">
              <a:extLst>
                <a:ext uri="{FF2B5EF4-FFF2-40B4-BE49-F238E27FC236}">
                  <a16:creationId xmlns:a16="http://schemas.microsoft.com/office/drawing/2014/main" id="{E62CF198-8029-446A-B56B-D518A4E36F91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7" name="Circle: Hollow 59">
              <a:extLst>
                <a:ext uri="{FF2B5EF4-FFF2-40B4-BE49-F238E27FC236}">
                  <a16:creationId xmlns:a16="http://schemas.microsoft.com/office/drawing/2014/main" id="{9CD89264-1D0D-4F72-8985-DC8673611D0C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F8516A-708D-4236-A2CD-93F2AA631077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5C2888-4F57-4FFF-9092-D96EA9B1F9D0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1CADF601-6268-49F0-BE43-9FBC6D1C2B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2628" y="2342898"/>
            <a:ext cx="914400" cy="457200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C42A74D9-7170-4A7E-8077-DAC2CAC0DB13}"/>
              </a:ext>
            </a:extLst>
          </p:cNvPr>
          <p:cNvSpPr/>
          <p:nvPr userDrawn="1"/>
        </p:nvSpPr>
        <p:spPr bwMode="gray">
          <a:xfrm>
            <a:off x="237220" y="3813601"/>
            <a:ext cx="1068385" cy="548640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C9448FE9-8D69-43E9-8723-4FA1D8435A9D}"/>
              </a:ext>
            </a:extLst>
          </p:cNvPr>
          <p:cNvSpPr/>
          <p:nvPr userDrawn="1"/>
        </p:nvSpPr>
        <p:spPr bwMode="gray">
          <a:xfrm>
            <a:off x="240332" y="5175885"/>
            <a:ext cx="1068385" cy="548640"/>
          </a:xfrm>
          <a:prstGeom prst="roundRect">
            <a:avLst>
              <a:gd name="adj" fmla="val 1275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08" tIns="45708" rIns="45708" bIns="45708" rtlCol="0" anchor="ctr">
            <a:no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tx1"/>
                </a:solidFill>
                <a:latin typeface="+mj-lt"/>
              </a:rPr>
              <a:t>Value Proposition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6FB51DD-1109-49FD-B111-7DC7E1AD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403" y="1331195"/>
            <a:ext cx="3892936" cy="222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2838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- Impac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C518E-1280-478A-84C6-D9503A447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5" y="307296"/>
            <a:ext cx="9371013" cy="596900"/>
          </a:xfrm>
        </p:spPr>
        <p:txBody>
          <a:bodyPr anchor="ctr"/>
          <a:lstStyle>
            <a:lvl1pPr algn="l">
              <a:buNone/>
              <a:defRPr sz="2799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276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- Full white m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2021 HCL Technologies Limited  |  </a:t>
            </a:r>
            <a:r>
              <a:rPr lang="en-US" sz="900" kern="120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www.hcltech.com</a:t>
            </a:r>
            <a:endParaRPr lang="en-US" sz="900" kern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C518E-1280-478A-84C6-D9503A447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5" y="307296"/>
            <a:ext cx="9371013" cy="596900"/>
          </a:xfrm>
        </p:spPr>
        <p:txBody>
          <a:bodyPr anchor="ctr"/>
          <a:lstStyle>
            <a:lvl1pPr algn="l">
              <a:buNone/>
              <a:defRPr sz="2799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1300F0-9E83-4A1D-B419-140602A51D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0BFA85F-EE99-44DA-922C-1FB53CAD0A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3DC2C60C-8618-49A4-8ACF-71D5BF5B67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34268D0-C618-4AA1-AE15-8C5479FFE0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567487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0 - Main body 1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371600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D63C8609-DDA2-4C51-BD4F-A612DA832F1C}"/>
              </a:ext>
            </a:extLst>
          </p:cNvPr>
          <p:cNvSpPr/>
          <p:nvPr userDrawn="1"/>
        </p:nvSpPr>
        <p:spPr bwMode="auto">
          <a:xfrm rot="16200000" flipV="1">
            <a:off x="3247731" y="1268849"/>
            <a:ext cx="2346036" cy="8841503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E25FA-7721-44E2-9CDA-7B5DA0ACB366}"/>
              </a:ext>
            </a:extLst>
          </p:cNvPr>
          <p:cNvGrpSpPr/>
          <p:nvPr userDrawn="1"/>
        </p:nvGrpSpPr>
        <p:grpSpPr>
          <a:xfrm>
            <a:off x="417124" y="1871409"/>
            <a:ext cx="777206" cy="772880"/>
            <a:chOff x="4079130" y="2904128"/>
            <a:chExt cx="1034461" cy="1028703"/>
          </a:xfrm>
        </p:grpSpPr>
        <p:sp>
          <p:nvSpPr>
            <p:cNvPr id="24" name="Isosceles Triangle 56">
              <a:extLst>
                <a:ext uri="{FF2B5EF4-FFF2-40B4-BE49-F238E27FC236}">
                  <a16:creationId xmlns:a16="http://schemas.microsoft.com/office/drawing/2014/main" id="{E6B0F28A-30F3-4321-9B90-BAA6ABC945BA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5" name="Isosceles Triangle 57">
              <a:extLst>
                <a:ext uri="{FF2B5EF4-FFF2-40B4-BE49-F238E27FC236}">
                  <a16:creationId xmlns:a16="http://schemas.microsoft.com/office/drawing/2014/main" id="{3F2D4558-42EB-4448-8B99-561F2E779A85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7" name="Isosceles Triangle 58">
              <a:extLst>
                <a:ext uri="{FF2B5EF4-FFF2-40B4-BE49-F238E27FC236}">
                  <a16:creationId xmlns:a16="http://schemas.microsoft.com/office/drawing/2014/main" id="{E0C6C014-A12D-4D3E-97FF-8C6E89889F08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28" name="Circle: Hollow 59">
              <a:extLst>
                <a:ext uri="{FF2B5EF4-FFF2-40B4-BE49-F238E27FC236}">
                  <a16:creationId xmlns:a16="http://schemas.microsoft.com/office/drawing/2014/main" id="{2080BDCD-751C-4852-9174-55A9E750C5D0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CF3BEF-8057-4B31-8E14-587A909410F8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65FBCE-3019-48F7-A3DE-6BCE37D0C008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1621861" y="3512065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4798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798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5D7DC5-3B79-4023-B8EB-849C53239E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3838" y="1968502"/>
            <a:ext cx="5238750" cy="3432175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3657" y="1774371"/>
            <a:ext cx="4075379" cy="149429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531" indent="0">
              <a:buNone/>
              <a:defRPr sz="1200">
                <a:latin typeface="+mn-lt"/>
              </a:defRPr>
            </a:lvl2pPr>
            <a:lvl3pPr marL="457063" indent="0">
              <a:buNone/>
              <a:defRPr sz="1200">
                <a:latin typeface="+mn-lt"/>
              </a:defRPr>
            </a:lvl3pPr>
            <a:lvl4pPr marL="685594" indent="0">
              <a:buNone/>
              <a:defRPr sz="1200">
                <a:latin typeface="+mn-lt"/>
              </a:defRPr>
            </a:lvl4pPr>
            <a:lvl5pPr marL="914126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2611" y="3463925"/>
            <a:ext cx="3822346" cy="143510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539" y="5651953"/>
            <a:ext cx="4973637" cy="868363"/>
          </a:xfrm>
        </p:spPr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AF4B442-85AC-48B7-BC29-06126D6674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0195" y="2644776"/>
            <a:ext cx="801006" cy="544739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78984" y="4289122"/>
            <a:ext cx="801006" cy="544739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531" indent="0">
              <a:buNone/>
              <a:defRPr sz="1100">
                <a:latin typeface="+mn-lt"/>
              </a:defRPr>
            </a:lvl2pPr>
            <a:lvl3pPr marL="457063" indent="0">
              <a:buNone/>
              <a:defRPr sz="1100">
                <a:latin typeface="+mn-lt"/>
              </a:defRPr>
            </a:lvl3pPr>
            <a:lvl4pPr marL="685594" indent="0">
              <a:buNone/>
              <a:defRPr sz="1100">
                <a:latin typeface="+mn-lt"/>
              </a:defRPr>
            </a:lvl4pPr>
            <a:lvl5pPr marL="914126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59CF90E9-7836-4694-8B76-6F869EE4D011}"/>
              </a:ext>
            </a:extLst>
          </p:cNvPr>
          <p:cNvSpPr/>
          <p:nvPr userDrawn="1"/>
        </p:nvSpPr>
        <p:spPr bwMode="auto">
          <a:xfrm>
            <a:off x="230189" y="5291591"/>
            <a:ext cx="1649299" cy="281893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45708" tIns="45708" rIns="45708" bIns="4570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99" b="1" i="0" u="none" strike="noStrike" cap="none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04017704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- Banner with white bod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-1"/>
            <a:ext cx="12188825" cy="1371600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32710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4208932" y="2517504"/>
            <a:ext cx="3770960" cy="576062"/>
            <a:chOff x="3712599" y="617435"/>
            <a:chExt cx="1795090" cy="274151"/>
          </a:xfrm>
        </p:grpSpPr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3712599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4368177" y="617435"/>
              <a:ext cx="650811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/>
            </a:p>
          </p:txBody>
        </p:sp>
      </p:grpSp>
      <p:sp>
        <p:nvSpPr>
          <p:cNvPr id="54" name="TextBox 48"/>
          <p:cNvSpPr txBox="1">
            <a:spLocks noChangeArrowheads="1"/>
          </p:cNvSpPr>
          <p:nvPr userDrawn="1"/>
        </p:nvSpPr>
        <p:spPr bwMode="auto">
          <a:xfrm>
            <a:off x="3616331" y="5105410"/>
            <a:ext cx="4956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b="0">
                <a:solidFill>
                  <a:schemeClr val="bg1"/>
                </a:solidFill>
                <a:latin typeface="+mj-lt"/>
              </a:rPr>
              <a:t>$9.7 BILLION | 149,000+ IDEAPRENEURS | 45 COUNTRIES</a:t>
            </a:r>
          </a:p>
        </p:txBody>
      </p:sp>
      <p:sp>
        <p:nvSpPr>
          <p:cNvPr id="51" name="TextBox 48">
            <a:extLst>
              <a:ext uri="{FF2B5EF4-FFF2-40B4-BE49-F238E27FC236}">
                <a16:creationId xmlns:a16="http://schemas.microsoft.com/office/drawing/2014/main" id="{DB897070-8CAB-4115-99EC-6A8691EBE5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95000" y="3429013"/>
            <a:ext cx="2998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399" b="0" spc="300">
                <a:solidFill>
                  <a:schemeClr val="bg1"/>
                </a:solidFill>
                <a:latin typeface="+mj-lt"/>
              </a:rPr>
              <a:t>www.hcltech.com</a:t>
            </a:r>
          </a:p>
        </p:txBody>
      </p:sp>
    </p:spTree>
    <p:extLst>
      <p:ext uri="{BB962C8B-B14F-4D97-AF65-F5344CB8AC3E}">
        <p14:creationId xmlns:p14="http://schemas.microsoft.com/office/powerpoint/2010/main" val="190553508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B42D51D-BCF6-954B-B8E3-093614D24A07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D99C37-EA8D-0C47-A608-5FBEE01BB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444674-732D-4E41-AD40-60A336FF84E2}"/>
              </a:ext>
            </a:extLst>
          </p:cNvPr>
          <p:cNvSpPr>
            <a:spLocks/>
          </p:cNvSpPr>
          <p:nvPr userDrawn="1"/>
        </p:nvSpPr>
        <p:spPr>
          <a:xfrm>
            <a:off x="9097739" y="6603956"/>
            <a:ext cx="2566700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2021 HCL Technologies Limited  |  </a:t>
            </a:r>
            <a:r>
              <a:rPr lang="en-US" sz="700" b="0" i="0" kern="1200" err="1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www.hcltechsw.com</a:t>
            </a:r>
            <a:endParaRPr lang="en-US" sz="700" b="0" i="0" kern="12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C83034-CC50-FB45-8FB2-05F8485C3B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12">
            <a:extLst>
              <a:ext uri="{FF2B5EF4-FFF2-40B4-BE49-F238E27FC236}">
                <a16:creationId xmlns:a16="http://schemas.microsoft.com/office/drawing/2014/main" id="{B39AA1D2-8B7E-6A4F-BDCD-8D2215F528AE}"/>
              </a:ext>
            </a:extLst>
          </p:cNvPr>
          <p:cNvSpPr/>
          <p:nvPr userDrawn="1"/>
        </p:nvSpPr>
        <p:spPr>
          <a:xfrm rot="2701197">
            <a:off x="-933023" y="1087274"/>
            <a:ext cx="6739101" cy="5178408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DCA44DF9-17A7-5A48-A67F-93C2D3862F7A}"/>
              </a:ext>
            </a:extLst>
          </p:cNvPr>
          <p:cNvSpPr/>
          <p:nvPr userDrawn="1"/>
        </p:nvSpPr>
        <p:spPr>
          <a:xfrm rot="2325464">
            <a:off x="-681293" y="1623564"/>
            <a:ext cx="6737346" cy="5179757"/>
          </a:xfrm>
          <a:prstGeom prst="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29F8CB-C7E5-5445-B6D0-915CD2A213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3 roadmaps verti le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385657" y="3296031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8944" y="1331195"/>
            <a:ext cx="4485448" cy="155448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8807" y="3084855"/>
            <a:ext cx="4485447" cy="155448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3956" y="4096617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8BE1DE1-D39D-4A4C-9E4A-918D70059190}"/>
              </a:ext>
            </a:extLst>
          </p:cNvPr>
          <p:cNvGrpSpPr/>
          <p:nvPr userDrawn="1"/>
        </p:nvGrpSpPr>
        <p:grpSpPr>
          <a:xfrm>
            <a:off x="385657" y="5044883"/>
            <a:ext cx="777207" cy="772879"/>
            <a:chOff x="9950197" y="3290674"/>
            <a:chExt cx="777207" cy="772879"/>
          </a:xfrm>
        </p:grpSpPr>
        <p:sp>
          <p:nvSpPr>
            <p:cNvPr id="47" name="Isosceles Triangle 56">
              <a:extLst>
                <a:ext uri="{FF2B5EF4-FFF2-40B4-BE49-F238E27FC236}">
                  <a16:creationId xmlns:a16="http://schemas.microsoft.com/office/drawing/2014/main" id="{FEA11730-619F-4D94-8041-D25C27D68301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Isosceles Triangle 57">
              <a:extLst>
                <a:ext uri="{FF2B5EF4-FFF2-40B4-BE49-F238E27FC236}">
                  <a16:creationId xmlns:a16="http://schemas.microsoft.com/office/drawing/2014/main" id="{8FF84193-D894-4565-AC1A-CA9580709D3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Isosceles Triangle 58">
              <a:extLst>
                <a:ext uri="{FF2B5EF4-FFF2-40B4-BE49-F238E27FC236}">
                  <a16:creationId xmlns:a16="http://schemas.microsoft.com/office/drawing/2014/main" id="{2155B6F4-EE59-4F33-8AFE-7EF770A6EC43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Circle: Hollow 59">
              <a:extLst>
                <a:ext uri="{FF2B5EF4-FFF2-40B4-BE49-F238E27FC236}">
                  <a16:creationId xmlns:a16="http://schemas.microsoft.com/office/drawing/2014/main" id="{AFD0E29D-0D7F-416C-A628-37619B79A1C3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CF3E3E-3E3F-4A51-8370-042E31B1118B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14BE17-BB88-4D8E-ACF8-AFDD8624E9E5}"/>
                </a:ext>
              </a:extLst>
            </p:cNvPr>
            <p:cNvSpPr txBox="1"/>
            <p:nvPr/>
          </p:nvSpPr>
          <p:spPr>
            <a:xfrm>
              <a:off x="9992763" y="3405189"/>
              <a:ext cx="443838" cy="2977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Future </a:t>
              </a:r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1268807" y="4838514"/>
            <a:ext cx="4485447" cy="155448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83956" y="5845469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9FDF05-AAF9-4CD7-AFDA-09EDA39BB1AE}"/>
              </a:ext>
            </a:extLst>
          </p:cNvPr>
          <p:cNvGrpSpPr/>
          <p:nvPr userDrawn="1"/>
        </p:nvGrpSpPr>
        <p:grpSpPr>
          <a:xfrm>
            <a:off x="385657" y="1532589"/>
            <a:ext cx="777206" cy="772880"/>
            <a:chOff x="4079130" y="2904128"/>
            <a:chExt cx="1034461" cy="1028703"/>
          </a:xfrm>
        </p:grpSpPr>
        <p:sp>
          <p:nvSpPr>
            <p:cNvPr id="64" name="Isosceles Triangle 56">
              <a:extLst>
                <a:ext uri="{FF2B5EF4-FFF2-40B4-BE49-F238E27FC236}">
                  <a16:creationId xmlns:a16="http://schemas.microsoft.com/office/drawing/2014/main" id="{6E35B11B-9995-4924-A636-413FCAFBB97E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Isosceles Triangle 57">
              <a:extLst>
                <a:ext uri="{FF2B5EF4-FFF2-40B4-BE49-F238E27FC236}">
                  <a16:creationId xmlns:a16="http://schemas.microsoft.com/office/drawing/2014/main" id="{719F01BC-1401-42C3-BAF5-E7A31E652A7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Isosceles Triangle 58">
              <a:extLst>
                <a:ext uri="{FF2B5EF4-FFF2-40B4-BE49-F238E27FC236}">
                  <a16:creationId xmlns:a16="http://schemas.microsoft.com/office/drawing/2014/main" id="{E62CF198-8029-446A-B56B-D518A4E36F91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Circle: Hollow 59">
              <a:extLst>
                <a:ext uri="{FF2B5EF4-FFF2-40B4-BE49-F238E27FC236}">
                  <a16:creationId xmlns:a16="http://schemas.microsoft.com/office/drawing/2014/main" id="{9CD89264-1D0D-4F72-8985-DC8673611D0C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F8516A-708D-4236-A2CD-93F2AA631077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5C2888-4F57-4FFF-9092-D96EA9B1F9D0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1CADF601-6268-49F0-BE43-9FBC6D1C2B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956" y="2324427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:a16="http://schemas.microsoft.com/office/drawing/2014/main" id="{A37ADD7C-848A-49C5-9758-F8A81CB454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45344" y="1331194"/>
            <a:ext cx="4278821" cy="710041"/>
          </a:xfrm>
          <a:prstGeom prst="roundRect">
            <a:avLst>
              <a:gd name="adj" fmla="val 10818"/>
            </a:avLst>
          </a:prstGeom>
          <a:solidFill>
            <a:schemeClr val="bg1">
              <a:alpha val="6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F8D96510-429B-40CA-9299-E3BF7A285E79}"/>
              </a:ext>
            </a:extLst>
          </p:cNvPr>
          <p:cNvSpPr/>
          <p:nvPr userDrawn="1"/>
        </p:nvSpPr>
        <p:spPr bwMode="auto">
          <a:xfrm rot="5400000">
            <a:off x="7181487" y="1592829"/>
            <a:ext cx="386222" cy="207347"/>
          </a:xfrm>
          <a:prstGeom prst="triangle">
            <a:avLst/>
          </a:prstGeom>
          <a:solidFill>
            <a:srgbClr val="DFF3FC"/>
          </a:solidFill>
          <a:ln w="31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55D88C0-3537-4D93-8634-4017C0FF16E7}"/>
              </a:ext>
            </a:extLst>
          </p:cNvPr>
          <p:cNvSpPr/>
          <p:nvPr userDrawn="1"/>
        </p:nvSpPr>
        <p:spPr bwMode="gray">
          <a:xfrm>
            <a:off x="6209870" y="1376732"/>
            <a:ext cx="1068385" cy="639540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73" name="Text Placeholder 12">
            <a:extLst>
              <a:ext uri="{FF2B5EF4-FFF2-40B4-BE49-F238E27FC236}">
                <a16:creationId xmlns:a16="http://schemas.microsoft.com/office/drawing/2014/main" id="{0A4D5123-3CA8-44E8-A97E-3D028F6B5C8F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73052" y="2213106"/>
            <a:ext cx="3875650" cy="548048"/>
          </a:xfrm>
          <a:prstGeom prst="roundRect">
            <a:avLst>
              <a:gd name="adj" fmla="val 9861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5" name="Text Placeholder 12">
            <a:extLst>
              <a:ext uri="{FF2B5EF4-FFF2-40B4-BE49-F238E27FC236}">
                <a16:creationId xmlns:a16="http://schemas.microsoft.com/office/drawing/2014/main" id="{37F2DB98-7A75-4696-A5BB-651521D81565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7673052" y="2841442"/>
            <a:ext cx="3875649" cy="548048"/>
          </a:xfrm>
          <a:prstGeom prst="roundRect">
            <a:avLst>
              <a:gd name="adj" fmla="val 850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748D586B-046E-4BD3-95C8-621ADD1FA658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7672387" y="3469778"/>
            <a:ext cx="3875649" cy="548048"/>
          </a:xfrm>
          <a:prstGeom prst="roundRect">
            <a:avLst>
              <a:gd name="adj" fmla="val 8500"/>
            </a:avLst>
          </a:prstGeom>
          <a:solidFill>
            <a:schemeClr val="bg1">
              <a:alpha val="6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8CA2DEF-6221-4B99-AF88-7BE427E81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1739" y="4177073"/>
            <a:ext cx="3892936" cy="2227330"/>
          </a:xfrm>
          <a:prstGeom prst="rect">
            <a:avLst/>
          </a:prstGeom>
        </p:spPr>
      </p:pic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2085FF8-6EE3-41BC-9447-45BA50DAA8D2}"/>
              </a:ext>
            </a:extLst>
          </p:cNvPr>
          <p:cNvSpPr/>
          <p:nvPr userDrawn="1"/>
        </p:nvSpPr>
        <p:spPr bwMode="auto">
          <a:xfrm rot="5400000">
            <a:off x="7181487" y="3017223"/>
            <a:ext cx="386222" cy="207347"/>
          </a:xfrm>
          <a:prstGeom prst="triangl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7D1E485-58A1-4D18-B16E-03D614AFEB28}"/>
              </a:ext>
            </a:extLst>
          </p:cNvPr>
          <p:cNvSpPr/>
          <p:nvPr userDrawn="1"/>
        </p:nvSpPr>
        <p:spPr bwMode="gray">
          <a:xfrm>
            <a:off x="6209870" y="2801126"/>
            <a:ext cx="1068385" cy="639540"/>
          </a:xfrm>
          <a:prstGeom prst="roundRect">
            <a:avLst>
              <a:gd name="adj" fmla="val 1275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123305194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B97C6F-A8D4-0649-A491-19E1580592F9}"/>
              </a:ext>
            </a:extLst>
          </p:cNvPr>
          <p:cNvSpPr/>
          <p:nvPr userDrawn="1"/>
        </p:nvSpPr>
        <p:spPr>
          <a:xfrm>
            <a:off x="0" y="1"/>
            <a:ext cx="122515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1" y="1334302"/>
            <a:ext cx="5353388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452908" y="2315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7392DF-3B9F-C949-A11C-5255F77999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533D91-D218-CB47-9E72-E8774707A17C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DD8B064-A091-D04D-A7CB-763AD0217A0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979536EA-D6A8-0441-8DC2-D2F8A0C3DD1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B601708-B97B-564C-BBFC-2D1FA015B9A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CABB0E51-103B-D746-B627-DEB92976B44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B4BF6C3-33C4-7A49-88EA-B1E26C11A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8AC91D-B711-2845-B49E-A65A78A6A8B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807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1B0016-D167-3E42-A379-EE6452C910B7}"/>
              </a:ext>
            </a:extLst>
          </p:cNvPr>
          <p:cNvSpPr/>
          <p:nvPr userDrawn="1"/>
        </p:nvSpPr>
        <p:spPr>
          <a:xfrm>
            <a:off x="447936" y="1473603"/>
            <a:ext cx="6316027" cy="3649259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578492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35ED214-E9E8-EC45-86B6-C85B6CD4B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167B4C-4A9F-E14B-A522-1B8229220B0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45C88C-2B39-BA40-91A3-A3F4276664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2D92169-0454-F84B-9CD2-3FB887FC3BF5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D6E5414-9CFE-924A-B5E8-0AD6074426E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5C1491C-372E-4E46-9DA2-767559F39FA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0CA56D5F-8B58-F344-8642-1DADCAC6B14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72B5A5E-A5EE-7E4B-AF12-0ABC1FDD9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04A886-CAE2-814B-8375-0A33166DF6CD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CBF990-CFB5-CE42-A674-D85F0AB314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890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63D1E8-1E67-8344-8B19-AA0E0477427D}"/>
              </a:ext>
            </a:extLst>
          </p:cNvPr>
          <p:cNvSpPr/>
          <p:nvPr userDrawn="1"/>
        </p:nvSpPr>
        <p:spPr>
          <a:xfrm>
            <a:off x="5872797" y="1547483"/>
            <a:ext cx="6316027" cy="364844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532" y="2109674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702974D-16A8-9D4D-BE7F-7F6D588F34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55009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76A3DE-DDA8-E049-9E17-0CA73A5B22A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78BEFD-F39E-184A-8024-88399AFE644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5B837C9-DBAA-2044-B79C-7557A1147ADF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636E2A9B-9F79-434A-8A5A-B20F53479A8B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D5868E8-2BB0-E14B-A12E-B36A81BAD62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70474D31-690E-FA4F-9E78-06F5B54EF823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EB726A5-09C0-6D4B-8AAD-7DD5173D5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C98A65-6A97-A241-98F7-254492C7948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30E158-FA4B-2348-82BC-2BC4A59121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962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5313" y="0"/>
            <a:ext cx="571351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965957A-7243-E94F-9ABC-BB74693FB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3519290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620981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 b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598EFB7-47B8-6A40-B5D8-6EB8D60EDA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4240142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A4701F-9E17-1149-AD16-ECE4A9CCC041}"/>
              </a:ext>
            </a:extLst>
          </p:cNvPr>
          <p:cNvSpPr/>
          <p:nvPr userDrawn="1"/>
        </p:nvSpPr>
        <p:spPr>
          <a:xfrm>
            <a:off x="5659651" y="-1"/>
            <a:ext cx="6529173" cy="6858001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7"/>
            <a:ext cx="5637571" cy="5687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489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6793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9E3F73-E369-AF45-88FB-F2B02A6856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4B4B4B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1998956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-1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BDD1B-F979-C84C-AB68-C73F563C98B4}"/>
              </a:ext>
            </a:extLst>
          </p:cNvPr>
          <p:cNvSpPr/>
          <p:nvPr userDrawn="1"/>
        </p:nvSpPr>
        <p:spPr>
          <a:xfrm>
            <a:off x="6447834" y="-1"/>
            <a:ext cx="5740990" cy="6858001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7541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7361149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3C7C-A876-D14B-8860-254295FF2B0A}"/>
              </a:ext>
            </a:extLst>
          </p:cNvPr>
          <p:cNvSpPr/>
          <p:nvPr userDrawn="1"/>
        </p:nvSpPr>
        <p:spPr>
          <a:xfrm>
            <a:off x="-1" y="1"/>
            <a:ext cx="4506819" cy="6857998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55425-DD54-4342-8846-EB02AB691D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562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DB4BEF-07EE-9347-BD06-EE9AA2F2588F}"/>
              </a:ext>
            </a:extLst>
          </p:cNvPr>
          <p:cNvSpPr/>
          <p:nvPr userDrawn="1"/>
        </p:nvSpPr>
        <p:spPr>
          <a:xfrm rot="10800000">
            <a:off x="7682006" y="-2"/>
            <a:ext cx="4506818" cy="6432774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82004" y="-1"/>
            <a:ext cx="4506818" cy="6417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47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3DFEB-BAA8-1245-988F-32C5F642BBBD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B9644B-E41B-CA4A-BB4C-2F022576A64F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F8D3392-93CA-FD4F-8901-4AAAEBF0927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72A8FC4A-83F2-0E4F-A492-0D64F142C2EC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D69F4E2-6627-9342-A78E-5D15F2371D0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9CEA4E69-5BE9-EC44-B7A1-1A786C86552C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CF8B10E-FD1D-154B-8A6F-F2CBED1917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A09094D-5E21-4B4B-B053-34A53ACD21D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952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19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3 roadmaps verti left m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223" y="4297247"/>
            <a:ext cx="3874884" cy="361842"/>
          </a:xfrm>
          <a:prstGeom prst="roundRect">
            <a:avLst>
              <a:gd name="adj" fmla="val 10818"/>
            </a:avLst>
          </a:prstGeom>
          <a:noFill/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6229137" y="3342211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4527" y="1488209"/>
            <a:ext cx="4362290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5446" y="3241869"/>
            <a:ext cx="4362289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4065" y="4124325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9223" y="5140726"/>
            <a:ext cx="3874884" cy="1257059"/>
          </a:xfrm>
          <a:prstGeom prst="roundRect">
            <a:avLst>
              <a:gd name="adj" fmla="val 9861"/>
            </a:avLst>
          </a:prstGeom>
          <a:noFill/>
        </p:spPr>
        <p:txBody>
          <a:bodyPr wrap="square" lIns="45720" rIns="45720" anchor="ctr">
            <a:noAutofit/>
          </a:bodyPr>
          <a:lstStyle>
            <a:lvl1pPr marL="111125" indent="-11112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BE1DE1-D39D-4A4C-9E4A-918D70059190}"/>
              </a:ext>
            </a:extLst>
          </p:cNvPr>
          <p:cNvGrpSpPr/>
          <p:nvPr userDrawn="1"/>
        </p:nvGrpSpPr>
        <p:grpSpPr>
          <a:xfrm>
            <a:off x="6743449" y="5066304"/>
            <a:ext cx="777207" cy="772879"/>
            <a:chOff x="9950197" y="3290674"/>
            <a:chExt cx="777207" cy="772879"/>
          </a:xfrm>
        </p:grpSpPr>
        <p:sp>
          <p:nvSpPr>
            <p:cNvPr id="47" name="Isosceles Triangle 56">
              <a:extLst>
                <a:ext uri="{FF2B5EF4-FFF2-40B4-BE49-F238E27FC236}">
                  <a16:creationId xmlns:a16="http://schemas.microsoft.com/office/drawing/2014/main" id="{FEA11730-619F-4D94-8041-D25C27D68301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Isosceles Triangle 57">
              <a:extLst>
                <a:ext uri="{FF2B5EF4-FFF2-40B4-BE49-F238E27FC236}">
                  <a16:creationId xmlns:a16="http://schemas.microsoft.com/office/drawing/2014/main" id="{8FF84193-D894-4565-AC1A-CA9580709D3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Isosceles Triangle 58">
              <a:extLst>
                <a:ext uri="{FF2B5EF4-FFF2-40B4-BE49-F238E27FC236}">
                  <a16:creationId xmlns:a16="http://schemas.microsoft.com/office/drawing/2014/main" id="{2155B6F4-EE59-4F33-8AFE-7EF770A6EC43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Circle: Hollow 59">
              <a:extLst>
                <a:ext uri="{FF2B5EF4-FFF2-40B4-BE49-F238E27FC236}">
                  <a16:creationId xmlns:a16="http://schemas.microsoft.com/office/drawing/2014/main" id="{AFD0E29D-0D7F-416C-A628-37619B79A1C3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CF3E3E-3E3F-4A51-8370-042E31B1118B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595732" y="5026185"/>
            <a:ext cx="4362289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545120" y="5848418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9FDF05-AAF9-4CD7-AFDA-09EDA39BB1AE}"/>
              </a:ext>
            </a:extLst>
          </p:cNvPr>
          <p:cNvGrpSpPr/>
          <p:nvPr userDrawn="1"/>
        </p:nvGrpSpPr>
        <p:grpSpPr>
          <a:xfrm>
            <a:off x="5758081" y="1560297"/>
            <a:ext cx="777206" cy="772880"/>
            <a:chOff x="4079130" y="2904128"/>
            <a:chExt cx="1034461" cy="1028703"/>
          </a:xfrm>
        </p:grpSpPr>
        <p:sp>
          <p:nvSpPr>
            <p:cNvPr id="64" name="Isosceles Triangle 56">
              <a:extLst>
                <a:ext uri="{FF2B5EF4-FFF2-40B4-BE49-F238E27FC236}">
                  <a16:creationId xmlns:a16="http://schemas.microsoft.com/office/drawing/2014/main" id="{6E35B11B-9995-4924-A636-413FCAFBB97E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Isosceles Triangle 57">
              <a:extLst>
                <a:ext uri="{FF2B5EF4-FFF2-40B4-BE49-F238E27FC236}">
                  <a16:creationId xmlns:a16="http://schemas.microsoft.com/office/drawing/2014/main" id="{719F01BC-1401-42C3-BAF5-E7A31E652A7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Isosceles Triangle 58">
              <a:extLst>
                <a:ext uri="{FF2B5EF4-FFF2-40B4-BE49-F238E27FC236}">
                  <a16:creationId xmlns:a16="http://schemas.microsoft.com/office/drawing/2014/main" id="{E62CF198-8029-446A-B56B-D518A4E36F91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Circle: Hollow 59">
              <a:extLst>
                <a:ext uri="{FF2B5EF4-FFF2-40B4-BE49-F238E27FC236}">
                  <a16:creationId xmlns:a16="http://schemas.microsoft.com/office/drawing/2014/main" id="{9CD89264-1D0D-4F72-8985-DC8673611D0C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F8516A-708D-4236-A2CD-93F2AA631077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1CADF601-6268-49F0-BE43-9FBC6D1C2B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2628" y="2342898"/>
            <a:ext cx="914400" cy="457200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42A74D9-7170-4A7E-8077-DAC2CAC0DB13}"/>
              </a:ext>
            </a:extLst>
          </p:cNvPr>
          <p:cNvSpPr/>
          <p:nvPr userDrawn="1"/>
        </p:nvSpPr>
        <p:spPr bwMode="gray">
          <a:xfrm>
            <a:off x="964571" y="4015188"/>
            <a:ext cx="3874884" cy="31129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Buying Persona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6FB51DD-1109-49FD-B111-7DC7E1AD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348" y="1478971"/>
            <a:ext cx="3892936" cy="222733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1FD50512-7674-4A78-82A1-BACBB5B97EAF}"/>
              </a:ext>
            </a:extLst>
          </p:cNvPr>
          <p:cNvSpPr/>
          <p:nvPr userDrawn="1"/>
        </p:nvSpPr>
        <p:spPr bwMode="gray">
          <a:xfrm>
            <a:off x="964571" y="4848792"/>
            <a:ext cx="3874884" cy="31129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396290245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804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86F4074-E28A-5346-8B17-6FBB7A5ED09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FF75B1-D033-C844-965E-25ECFD2097D6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8E0861B7-1A55-B34F-825D-D14C079FE14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FFBA9806-F267-F84B-B03F-AA4C316F76A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8B3294-B7F4-B24E-92E2-7A5AB30F4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96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A60D129-9A5B-C241-AF95-F32A14C21C5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0BB86A3-4F25-354C-A803-D1FC766BE08B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AFBAB440-C07F-8541-B674-578176F91D8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F8E08A8F-62C1-8847-AF62-972D83F3D234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9DAD71-DBF8-2044-80D2-A0184222E1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158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AC57EED-73A2-5842-B745-CB92FCFA0962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D742927-31E1-EE4A-9A20-30F134CB4D20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5FC23D78-CAC5-8042-94C8-4CFF1893C77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6EA33F20-CB6C-2643-94D8-F8E6F3D4A9D7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1816297-BE53-F348-B6AB-9BD6FD0AEB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745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77CC2D-52A8-DE45-8F13-A7DBED1DA18A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31DF26C-527E-924A-85B8-9D3049F7A65B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13B423BA-8ABE-7240-8A87-846F26021240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EE06D263-BC51-784A-984B-87E049568C4E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AE830E2-1CA6-D84A-8464-F859E2D7D9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312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DEB3B3-3960-A047-AD1F-8F737C8753B5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107EF41-D2ED-3E4F-B476-6DC6C931C7C4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9997EC0E-5283-314C-BC99-65E5C4B1996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4BCF3051-DC9E-9142-A08F-B6D1590B1E6D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00EF77-7552-F844-AC3A-434077B79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162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39FE3F-B795-CD4D-866E-2F7E478C9FA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FCEA99C-9C31-1A48-B25D-DCD3C17C0513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4FD8EA0-3606-E84D-B909-C9696D0838C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F285A15A-A73B-3E4A-A976-7BCF86633553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962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C8C1CB1-4A9A-5247-A107-B61D1D4136C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1490934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804E0DC-B313-0F43-9771-18F170580300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D87064F0-468D-AF48-956B-A8BBB2D9AAE2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36D6D831-EA5C-0743-93D2-5BE88972154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C64C22D-0058-3A41-93E8-224CEACAEE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93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0A4BC0-84A5-0445-9F35-C690E4487A85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410C4E8-53DE-D442-A965-E42FF4EC932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E3B13BD1-AB0E-4745-BCD2-4E779F640C91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1784723A-C291-0A40-86A3-DEACDC9A0A0A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596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E76F293-EA2F-2845-8861-A4EA75CC8F6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FAF06CD-83B4-D549-943F-946C1CA8E7E4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67B23528-AA85-F748-ABD6-4FA095793E2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AF698A7-C7F2-034F-9596-3CBD50D01DC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 userDrawn="1"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7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ew body - typ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46" name="Rectangle 10">
            <a:extLst>
              <a:ext uri="{FF2B5EF4-FFF2-40B4-BE49-F238E27FC236}">
                <a16:creationId xmlns:a16="http://schemas.microsoft.com/office/drawing/2014/main" id="{9F30796A-B9BA-4601-A575-5DAB06E9CD55}"/>
              </a:ext>
            </a:extLst>
          </p:cNvPr>
          <p:cNvSpPr/>
          <p:nvPr userDrawn="1"/>
        </p:nvSpPr>
        <p:spPr>
          <a:xfrm>
            <a:off x="643077" y="1213980"/>
            <a:ext cx="10624457" cy="5452523"/>
          </a:xfrm>
          <a:custGeom>
            <a:avLst/>
            <a:gdLst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75657 w 1175657"/>
              <a:gd name="connsiteY2" fmla="*/ 6596743 h 6596743"/>
              <a:gd name="connsiteX3" fmla="*/ 0 w 1175657"/>
              <a:gd name="connsiteY3" fmla="*/ 6596743 h 6596743"/>
              <a:gd name="connsiteX4" fmla="*/ 0 w 1175657"/>
              <a:gd name="connsiteY4" fmla="*/ 0 h 6596743"/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59329 w 1175657"/>
              <a:gd name="connsiteY2" fmla="*/ 5388429 h 6596743"/>
              <a:gd name="connsiteX3" fmla="*/ 1175657 w 1175657"/>
              <a:gd name="connsiteY3" fmla="*/ 6596743 h 6596743"/>
              <a:gd name="connsiteX4" fmla="*/ 0 w 1175657"/>
              <a:gd name="connsiteY4" fmla="*/ 6596743 h 6596743"/>
              <a:gd name="connsiteX5" fmla="*/ 0 w 1175657"/>
              <a:gd name="connsiteY5" fmla="*/ 0 h 6596743"/>
              <a:gd name="connsiteX0" fmla="*/ 32657 w 1208314"/>
              <a:gd name="connsiteY0" fmla="*/ 0 h 6596743"/>
              <a:gd name="connsiteX1" fmla="*/ 1208314 w 1208314"/>
              <a:gd name="connsiteY1" fmla="*/ 0 h 6596743"/>
              <a:gd name="connsiteX2" fmla="*/ 1191986 w 1208314"/>
              <a:gd name="connsiteY2" fmla="*/ 5388429 h 6596743"/>
              <a:gd name="connsiteX3" fmla="*/ 1208314 w 1208314"/>
              <a:gd name="connsiteY3" fmla="*/ 6596743 h 6596743"/>
              <a:gd name="connsiteX4" fmla="*/ 32657 w 1208314"/>
              <a:gd name="connsiteY4" fmla="*/ 6596743 h 6596743"/>
              <a:gd name="connsiteX5" fmla="*/ 0 w 1208314"/>
              <a:gd name="connsiteY5" fmla="*/ 5404757 h 6596743"/>
              <a:gd name="connsiteX6" fmla="*/ 32657 w 1208314"/>
              <a:gd name="connsiteY6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32657 w 1290711"/>
              <a:gd name="connsiteY7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16328 w 1290711"/>
              <a:gd name="connsiteY7" fmla="*/ 2922814 h 6596743"/>
              <a:gd name="connsiteX8" fmla="*/ 32657 w 1290711"/>
              <a:gd name="connsiteY8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32657 w 1314515"/>
              <a:gd name="connsiteY9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0 w 1314515"/>
              <a:gd name="connsiteY9" fmla="*/ 1632857 h 6596743"/>
              <a:gd name="connsiteX10" fmla="*/ 32657 w 1314515"/>
              <a:gd name="connsiteY10" fmla="*/ 0 h 6596743"/>
              <a:gd name="connsiteX0" fmla="*/ 32657 w 1334104"/>
              <a:gd name="connsiteY0" fmla="*/ 0 h 6596743"/>
              <a:gd name="connsiteX1" fmla="*/ 1208314 w 1334104"/>
              <a:gd name="connsiteY1" fmla="*/ 0 h 6596743"/>
              <a:gd name="connsiteX2" fmla="*/ 1306286 w 1334104"/>
              <a:gd name="connsiteY2" fmla="*/ 751114 h 6596743"/>
              <a:gd name="connsiteX3" fmla="*/ 1257300 w 1334104"/>
              <a:gd name="connsiteY3" fmla="*/ 1632857 h 6596743"/>
              <a:gd name="connsiteX4" fmla="*/ 1191986 w 1334104"/>
              <a:gd name="connsiteY4" fmla="*/ 2922814 h 6596743"/>
              <a:gd name="connsiteX5" fmla="*/ 1191986 w 1334104"/>
              <a:gd name="connsiteY5" fmla="*/ 5388429 h 6596743"/>
              <a:gd name="connsiteX6" fmla="*/ 1208314 w 1334104"/>
              <a:gd name="connsiteY6" fmla="*/ 6596743 h 6596743"/>
              <a:gd name="connsiteX7" fmla="*/ 32657 w 1334104"/>
              <a:gd name="connsiteY7" fmla="*/ 6596743 h 6596743"/>
              <a:gd name="connsiteX8" fmla="*/ 0 w 1334104"/>
              <a:gd name="connsiteY8" fmla="*/ 5404757 h 6596743"/>
              <a:gd name="connsiteX9" fmla="*/ 16328 w 1334104"/>
              <a:gd name="connsiteY9" fmla="*/ 2922814 h 6596743"/>
              <a:gd name="connsiteX10" fmla="*/ 0 w 1334104"/>
              <a:gd name="connsiteY10" fmla="*/ 1632857 h 6596743"/>
              <a:gd name="connsiteX11" fmla="*/ 32657 w 1334104"/>
              <a:gd name="connsiteY11" fmla="*/ 0 h 6596743"/>
              <a:gd name="connsiteX0" fmla="*/ 32658 w 1334105"/>
              <a:gd name="connsiteY0" fmla="*/ 0 h 6596743"/>
              <a:gd name="connsiteX1" fmla="*/ 1208315 w 1334105"/>
              <a:gd name="connsiteY1" fmla="*/ 0 h 6596743"/>
              <a:gd name="connsiteX2" fmla="*/ 1306287 w 1334105"/>
              <a:gd name="connsiteY2" fmla="*/ 751114 h 6596743"/>
              <a:gd name="connsiteX3" fmla="*/ 1257301 w 1334105"/>
              <a:gd name="connsiteY3" fmla="*/ 1632857 h 6596743"/>
              <a:gd name="connsiteX4" fmla="*/ 1191987 w 1334105"/>
              <a:gd name="connsiteY4" fmla="*/ 2922814 h 6596743"/>
              <a:gd name="connsiteX5" fmla="*/ 1191987 w 1334105"/>
              <a:gd name="connsiteY5" fmla="*/ 5388429 h 6596743"/>
              <a:gd name="connsiteX6" fmla="*/ 1208315 w 1334105"/>
              <a:gd name="connsiteY6" fmla="*/ 6596743 h 6596743"/>
              <a:gd name="connsiteX7" fmla="*/ 32658 w 1334105"/>
              <a:gd name="connsiteY7" fmla="*/ 6596743 h 6596743"/>
              <a:gd name="connsiteX8" fmla="*/ 1 w 1334105"/>
              <a:gd name="connsiteY8" fmla="*/ 5404757 h 6596743"/>
              <a:gd name="connsiteX9" fmla="*/ 16329 w 1334105"/>
              <a:gd name="connsiteY9" fmla="*/ 2922814 h 6596743"/>
              <a:gd name="connsiteX10" fmla="*/ 1 w 1334105"/>
              <a:gd name="connsiteY10" fmla="*/ 1632857 h 6596743"/>
              <a:gd name="connsiteX11" fmla="*/ 0 w 1334105"/>
              <a:gd name="connsiteY11" fmla="*/ 783772 h 6596743"/>
              <a:gd name="connsiteX12" fmla="*/ 32658 w 1334105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2220686 w 2362804"/>
              <a:gd name="connsiteY5" fmla="*/ 5388429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783772 w 2362804"/>
              <a:gd name="connsiteY5" fmla="*/ 5176158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1045028 w 6645749"/>
              <a:gd name="connsiteY9" fmla="*/ 29228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6204856 w 6645749"/>
              <a:gd name="connsiteY9" fmla="*/ 25799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1028700 w 6645777"/>
              <a:gd name="connsiteY10" fmla="*/ 1632857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4327071 w 6645777"/>
              <a:gd name="connsiteY10" fmla="*/ 1714500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1028699 w 6743726"/>
              <a:gd name="connsiteY11" fmla="*/ 783772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5421086 w 6743726"/>
              <a:gd name="connsiteY1" fmla="*/ 391885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4343400 w 6743726"/>
              <a:gd name="connsiteY0" fmla="*/ 0 h 6221186"/>
              <a:gd name="connsiteX1" fmla="*/ 5421086 w 6743726"/>
              <a:gd name="connsiteY1" fmla="*/ 16328 h 6221186"/>
              <a:gd name="connsiteX2" fmla="*/ 6743700 w 6743726"/>
              <a:gd name="connsiteY2" fmla="*/ 506186 h 6221186"/>
              <a:gd name="connsiteX3" fmla="*/ 4833257 w 6743726"/>
              <a:gd name="connsiteY3" fmla="*/ 1240971 h 6221186"/>
              <a:gd name="connsiteX4" fmla="*/ 6645729 w 6743726"/>
              <a:gd name="connsiteY4" fmla="*/ 2220685 h 6221186"/>
              <a:gd name="connsiteX5" fmla="*/ 783772 w 6743726"/>
              <a:gd name="connsiteY5" fmla="*/ 4800601 h 6221186"/>
              <a:gd name="connsiteX6" fmla="*/ 2237014 w 6743726"/>
              <a:gd name="connsiteY6" fmla="*/ 6221186 h 6221186"/>
              <a:gd name="connsiteX7" fmla="*/ 1061357 w 6743726"/>
              <a:gd name="connsiteY7" fmla="*/ 6221186 h 6221186"/>
              <a:gd name="connsiteX8" fmla="*/ 0 w 6743726"/>
              <a:gd name="connsiteY8" fmla="*/ 4833258 h 6221186"/>
              <a:gd name="connsiteX9" fmla="*/ 6204856 w 6743726"/>
              <a:gd name="connsiteY9" fmla="*/ 2204357 h 6221186"/>
              <a:gd name="connsiteX10" fmla="*/ 4327071 w 6743726"/>
              <a:gd name="connsiteY10" fmla="*/ 1338943 h 6221186"/>
              <a:gd name="connsiteX11" fmla="*/ 6384470 w 6743726"/>
              <a:gd name="connsiteY11" fmla="*/ 457200 h 6221186"/>
              <a:gd name="connsiteX12" fmla="*/ 4343400 w 6743726"/>
              <a:gd name="connsiteY12" fmla="*/ 0 h 6221186"/>
              <a:gd name="connsiteX0" fmla="*/ 3722915 w 6743726"/>
              <a:gd name="connsiteY0" fmla="*/ 0 h 6841671"/>
              <a:gd name="connsiteX1" fmla="*/ 5421086 w 6743726"/>
              <a:gd name="connsiteY1" fmla="*/ 636813 h 6841671"/>
              <a:gd name="connsiteX2" fmla="*/ 6743700 w 6743726"/>
              <a:gd name="connsiteY2" fmla="*/ 1126671 h 6841671"/>
              <a:gd name="connsiteX3" fmla="*/ 4833257 w 6743726"/>
              <a:gd name="connsiteY3" fmla="*/ 1861456 h 6841671"/>
              <a:gd name="connsiteX4" fmla="*/ 6645729 w 6743726"/>
              <a:gd name="connsiteY4" fmla="*/ 2841170 h 6841671"/>
              <a:gd name="connsiteX5" fmla="*/ 783772 w 6743726"/>
              <a:gd name="connsiteY5" fmla="*/ 5421086 h 6841671"/>
              <a:gd name="connsiteX6" fmla="*/ 2237014 w 6743726"/>
              <a:gd name="connsiteY6" fmla="*/ 6841671 h 6841671"/>
              <a:gd name="connsiteX7" fmla="*/ 1061357 w 6743726"/>
              <a:gd name="connsiteY7" fmla="*/ 6841671 h 6841671"/>
              <a:gd name="connsiteX8" fmla="*/ 0 w 6743726"/>
              <a:gd name="connsiteY8" fmla="*/ 5453743 h 6841671"/>
              <a:gd name="connsiteX9" fmla="*/ 6204856 w 6743726"/>
              <a:gd name="connsiteY9" fmla="*/ 2824842 h 6841671"/>
              <a:gd name="connsiteX10" fmla="*/ 4327071 w 6743726"/>
              <a:gd name="connsiteY10" fmla="*/ 1959428 h 6841671"/>
              <a:gd name="connsiteX11" fmla="*/ 6384470 w 6743726"/>
              <a:gd name="connsiteY11" fmla="*/ 1077685 h 6841671"/>
              <a:gd name="connsiteX12" fmla="*/ 3722915 w 6743726"/>
              <a:gd name="connsiteY12" fmla="*/ 0 h 6841671"/>
              <a:gd name="connsiteX0" fmla="*/ 3722915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3722915 w 6743726"/>
              <a:gd name="connsiteY12" fmla="*/ 16330 h 6858001"/>
              <a:gd name="connsiteX0" fmla="*/ 4229101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4229101 w 6743726"/>
              <a:gd name="connsiteY12" fmla="*/ 16330 h 6858001"/>
              <a:gd name="connsiteX0" fmla="*/ 4229101 w 6743726"/>
              <a:gd name="connsiteY0" fmla="*/ 0 h 6858340"/>
              <a:gd name="connsiteX1" fmla="*/ 4343400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2043 h 6860383"/>
              <a:gd name="connsiteX1" fmla="*/ 4345781 w 6743726"/>
              <a:gd name="connsiteY1" fmla="*/ 0 h 6860383"/>
              <a:gd name="connsiteX2" fmla="*/ 6743700 w 6743726"/>
              <a:gd name="connsiteY2" fmla="*/ 1145383 h 6860383"/>
              <a:gd name="connsiteX3" fmla="*/ 4833257 w 6743726"/>
              <a:gd name="connsiteY3" fmla="*/ 1880168 h 6860383"/>
              <a:gd name="connsiteX4" fmla="*/ 6645729 w 6743726"/>
              <a:gd name="connsiteY4" fmla="*/ 2859882 h 6860383"/>
              <a:gd name="connsiteX5" fmla="*/ 783772 w 6743726"/>
              <a:gd name="connsiteY5" fmla="*/ 5439798 h 6860383"/>
              <a:gd name="connsiteX6" fmla="*/ 2237014 w 6743726"/>
              <a:gd name="connsiteY6" fmla="*/ 6860383 h 6860383"/>
              <a:gd name="connsiteX7" fmla="*/ 1061357 w 6743726"/>
              <a:gd name="connsiteY7" fmla="*/ 6860383 h 6860383"/>
              <a:gd name="connsiteX8" fmla="*/ 0 w 6743726"/>
              <a:gd name="connsiteY8" fmla="*/ 5472455 h 6860383"/>
              <a:gd name="connsiteX9" fmla="*/ 6204856 w 6743726"/>
              <a:gd name="connsiteY9" fmla="*/ 2843554 h 6860383"/>
              <a:gd name="connsiteX10" fmla="*/ 4327071 w 6743726"/>
              <a:gd name="connsiteY10" fmla="*/ 1978140 h 6860383"/>
              <a:gd name="connsiteX11" fmla="*/ 6384470 w 6743726"/>
              <a:gd name="connsiteY11" fmla="*/ 1096397 h 6860383"/>
              <a:gd name="connsiteX12" fmla="*/ 4229101 w 6743726"/>
              <a:gd name="connsiteY12" fmla="*/ 2043 h 6860383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1651 w 6626276"/>
              <a:gd name="connsiteY0" fmla="*/ 0 h 6858340"/>
              <a:gd name="connsiteX1" fmla="*/ 4230712 w 6626276"/>
              <a:gd name="connsiteY1" fmla="*/ 339 h 6858340"/>
              <a:gd name="connsiteX2" fmla="*/ 6626250 w 6626276"/>
              <a:gd name="connsiteY2" fmla="*/ 1143340 h 6858340"/>
              <a:gd name="connsiteX3" fmla="*/ 4715807 w 6626276"/>
              <a:gd name="connsiteY3" fmla="*/ 1878125 h 6858340"/>
              <a:gd name="connsiteX4" fmla="*/ 6528279 w 6626276"/>
              <a:gd name="connsiteY4" fmla="*/ 2857839 h 6858340"/>
              <a:gd name="connsiteX5" fmla="*/ 652177 w 6626276"/>
              <a:gd name="connsiteY5" fmla="*/ 5523480 h 6858340"/>
              <a:gd name="connsiteX6" fmla="*/ 2119564 w 6626276"/>
              <a:gd name="connsiteY6" fmla="*/ 6858340 h 6858340"/>
              <a:gd name="connsiteX7" fmla="*/ 943907 w 6626276"/>
              <a:gd name="connsiteY7" fmla="*/ 6858340 h 6858340"/>
              <a:gd name="connsiteX8" fmla="*/ 30149 w 6626276"/>
              <a:gd name="connsiteY8" fmla="*/ 5708951 h 6858340"/>
              <a:gd name="connsiteX9" fmla="*/ 6087406 w 6626276"/>
              <a:gd name="connsiteY9" fmla="*/ 2841511 h 6858340"/>
              <a:gd name="connsiteX10" fmla="*/ 4209621 w 6626276"/>
              <a:gd name="connsiteY10" fmla="*/ 1976097 h 6858340"/>
              <a:gd name="connsiteX11" fmla="*/ 6267020 w 6626276"/>
              <a:gd name="connsiteY11" fmla="*/ 1094354 h 6858340"/>
              <a:gd name="connsiteX12" fmla="*/ 4111651 w 6626276"/>
              <a:gd name="connsiteY12" fmla="*/ 0 h 6858340"/>
              <a:gd name="connsiteX0" fmla="*/ 4101800 w 6616425"/>
              <a:gd name="connsiteY0" fmla="*/ 0 h 6858340"/>
              <a:gd name="connsiteX1" fmla="*/ 4220861 w 6616425"/>
              <a:gd name="connsiteY1" fmla="*/ 339 h 6858340"/>
              <a:gd name="connsiteX2" fmla="*/ 6616399 w 6616425"/>
              <a:gd name="connsiteY2" fmla="*/ 1143340 h 6858340"/>
              <a:gd name="connsiteX3" fmla="*/ 4705956 w 6616425"/>
              <a:gd name="connsiteY3" fmla="*/ 1878125 h 6858340"/>
              <a:gd name="connsiteX4" fmla="*/ 6518428 w 6616425"/>
              <a:gd name="connsiteY4" fmla="*/ 2857839 h 6858340"/>
              <a:gd name="connsiteX5" fmla="*/ 642326 w 6616425"/>
              <a:gd name="connsiteY5" fmla="*/ 5523480 h 6858340"/>
              <a:gd name="connsiteX6" fmla="*/ 2109713 w 6616425"/>
              <a:gd name="connsiteY6" fmla="*/ 6858340 h 6858340"/>
              <a:gd name="connsiteX7" fmla="*/ 934056 w 6616425"/>
              <a:gd name="connsiteY7" fmla="*/ 6858340 h 6858340"/>
              <a:gd name="connsiteX8" fmla="*/ 20298 w 6616425"/>
              <a:gd name="connsiteY8" fmla="*/ 5708951 h 6858340"/>
              <a:gd name="connsiteX9" fmla="*/ 6077555 w 6616425"/>
              <a:gd name="connsiteY9" fmla="*/ 2841511 h 6858340"/>
              <a:gd name="connsiteX10" fmla="*/ 4199770 w 6616425"/>
              <a:gd name="connsiteY10" fmla="*/ 1976097 h 6858340"/>
              <a:gd name="connsiteX11" fmla="*/ 6257169 w 6616425"/>
              <a:gd name="connsiteY11" fmla="*/ 1094354 h 6858340"/>
              <a:gd name="connsiteX12" fmla="*/ 4101800 w 6616425"/>
              <a:gd name="connsiteY12" fmla="*/ 0 h 6858340"/>
              <a:gd name="connsiteX0" fmla="*/ 4139855 w 6654480"/>
              <a:gd name="connsiteY0" fmla="*/ 0 h 6858340"/>
              <a:gd name="connsiteX1" fmla="*/ 4258916 w 6654480"/>
              <a:gd name="connsiteY1" fmla="*/ 339 h 6858340"/>
              <a:gd name="connsiteX2" fmla="*/ 6654454 w 6654480"/>
              <a:gd name="connsiteY2" fmla="*/ 1143340 h 6858340"/>
              <a:gd name="connsiteX3" fmla="*/ 4744011 w 6654480"/>
              <a:gd name="connsiteY3" fmla="*/ 1878125 h 6858340"/>
              <a:gd name="connsiteX4" fmla="*/ 6556483 w 6654480"/>
              <a:gd name="connsiteY4" fmla="*/ 2857839 h 6858340"/>
              <a:gd name="connsiteX5" fmla="*/ 680381 w 6654480"/>
              <a:gd name="connsiteY5" fmla="*/ 5523480 h 6858340"/>
              <a:gd name="connsiteX6" fmla="*/ 2147768 w 6654480"/>
              <a:gd name="connsiteY6" fmla="*/ 6858340 h 6858340"/>
              <a:gd name="connsiteX7" fmla="*/ 972111 w 6654480"/>
              <a:gd name="connsiteY7" fmla="*/ 6858340 h 6858340"/>
              <a:gd name="connsiteX8" fmla="*/ 58353 w 6654480"/>
              <a:gd name="connsiteY8" fmla="*/ 5708951 h 6858340"/>
              <a:gd name="connsiteX9" fmla="*/ 6115610 w 6654480"/>
              <a:gd name="connsiteY9" fmla="*/ 2841511 h 6858340"/>
              <a:gd name="connsiteX10" fmla="*/ 4237825 w 6654480"/>
              <a:gd name="connsiteY10" fmla="*/ 1976097 h 6858340"/>
              <a:gd name="connsiteX11" fmla="*/ 6295224 w 6654480"/>
              <a:gd name="connsiteY11" fmla="*/ 1094354 h 6858340"/>
              <a:gd name="connsiteX12" fmla="*/ 4139855 w 6654480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71606 w 6686231"/>
              <a:gd name="connsiteY0" fmla="*/ 0 h 6858340"/>
              <a:gd name="connsiteX1" fmla="*/ 4290667 w 6686231"/>
              <a:gd name="connsiteY1" fmla="*/ 339 h 6858340"/>
              <a:gd name="connsiteX2" fmla="*/ 6686205 w 6686231"/>
              <a:gd name="connsiteY2" fmla="*/ 1143340 h 6858340"/>
              <a:gd name="connsiteX3" fmla="*/ 4775762 w 6686231"/>
              <a:gd name="connsiteY3" fmla="*/ 1878125 h 6858340"/>
              <a:gd name="connsiteX4" fmla="*/ 6478403 w 6686231"/>
              <a:gd name="connsiteY4" fmla="*/ 2790603 h 6858340"/>
              <a:gd name="connsiteX5" fmla="*/ 712132 w 6686231"/>
              <a:gd name="connsiteY5" fmla="*/ 5523480 h 6858340"/>
              <a:gd name="connsiteX6" fmla="*/ 2179519 w 6686231"/>
              <a:gd name="connsiteY6" fmla="*/ 6858340 h 6858340"/>
              <a:gd name="connsiteX7" fmla="*/ 1003862 w 6686231"/>
              <a:gd name="connsiteY7" fmla="*/ 6858340 h 6858340"/>
              <a:gd name="connsiteX8" fmla="*/ 60150 w 6686231"/>
              <a:gd name="connsiteY8" fmla="*/ 5682057 h 6858340"/>
              <a:gd name="connsiteX9" fmla="*/ 6247208 w 6686231"/>
              <a:gd name="connsiteY9" fmla="*/ 2801170 h 6858340"/>
              <a:gd name="connsiteX10" fmla="*/ 4269576 w 6686231"/>
              <a:gd name="connsiteY10" fmla="*/ 1976097 h 6858340"/>
              <a:gd name="connsiteX11" fmla="*/ 6326975 w 6686231"/>
              <a:gd name="connsiteY11" fmla="*/ 1094354 h 6858340"/>
              <a:gd name="connsiteX12" fmla="*/ 4171606 w 6686231"/>
              <a:gd name="connsiteY12" fmla="*/ 0 h 6858340"/>
              <a:gd name="connsiteX0" fmla="*/ 4154145 w 6668770"/>
              <a:gd name="connsiteY0" fmla="*/ 0 h 6858340"/>
              <a:gd name="connsiteX1" fmla="*/ 4273206 w 6668770"/>
              <a:gd name="connsiteY1" fmla="*/ 339 h 6858340"/>
              <a:gd name="connsiteX2" fmla="*/ 6668744 w 6668770"/>
              <a:gd name="connsiteY2" fmla="*/ 1143340 h 6858340"/>
              <a:gd name="connsiteX3" fmla="*/ 4758301 w 6668770"/>
              <a:gd name="connsiteY3" fmla="*/ 1878125 h 6858340"/>
              <a:gd name="connsiteX4" fmla="*/ 6460942 w 6668770"/>
              <a:gd name="connsiteY4" fmla="*/ 2790603 h 6858340"/>
              <a:gd name="connsiteX5" fmla="*/ 694671 w 6668770"/>
              <a:gd name="connsiteY5" fmla="*/ 5523480 h 6858340"/>
              <a:gd name="connsiteX6" fmla="*/ 2162058 w 6668770"/>
              <a:gd name="connsiteY6" fmla="*/ 6858340 h 6858340"/>
              <a:gd name="connsiteX7" fmla="*/ 986401 w 6668770"/>
              <a:gd name="connsiteY7" fmla="*/ 6858340 h 6858340"/>
              <a:gd name="connsiteX8" fmla="*/ 42689 w 6668770"/>
              <a:gd name="connsiteY8" fmla="*/ 5682057 h 6858340"/>
              <a:gd name="connsiteX9" fmla="*/ 6229747 w 6668770"/>
              <a:gd name="connsiteY9" fmla="*/ 2801170 h 6858340"/>
              <a:gd name="connsiteX10" fmla="*/ 4252115 w 6668770"/>
              <a:gd name="connsiteY10" fmla="*/ 1976097 h 6858340"/>
              <a:gd name="connsiteX11" fmla="*/ 6309514 w 6668770"/>
              <a:gd name="connsiteY11" fmla="*/ 1094354 h 6858340"/>
              <a:gd name="connsiteX12" fmla="*/ 4154145 w 6668770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315856 w 6732511"/>
              <a:gd name="connsiteY10" fmla="*/ 1976097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72119 w 6732510"/>
              <a:gd name="connsiteY3" fmla="*/ 1878125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32181 w 6732510"/>
              <a:gd name="connsiteY3" fmla="*/ 1905019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24683"/>
              <a:gd name="connsiteY0" fmla="*/ 0 h 6858340"/>
              <a:gd name="connsiteX1" fmla="*/ 4336947 w 6524683"/>
              <a:gd name="connsiteY1" fmla="*/ 339 h 6858340"/>
              <a:gd name="connsiteX2" fmla="*/ 6512822 w 6524683"/>
              <a:gd name="connsiteY2" fmla="*/ 1102999 h 6858340"/>
              <a:gd name="connsiteX3" fmla="*/ 4732181 w 6524683"/>
              <a:gd name="connsiteY3" fmla="*/ 1905019 h 6858340"/>
              <a:gd name="connsiteX4" fmla="*/ 6524683 w 6524683"/>
              <a:gd name="connsiteY4" fmla="*/ 2790603 h 6858340"/>
              <a:gd name="connsiteX5" fmla="*/ 758412 w 6524683"/>
              <a:gd name="connsiteY5" fmla="*/ 5523480 h 6858340"/>
              <a:gd name="connsiteX6" fmla="*/ 2225799 w 6524683"/>
              <a:gd name="connsiteY6" fmla="*/ 6858340 h 6858340"/>
              <a:gd name="connsiteX7" fmla="*/ 1050142 w 6524683"/>
              <a:gd name="connsiteY7" fmla="*/ 6858340 h 6858340"/>
              <a:gd name="connsiteX8" fmla="*/ 76476 w 6524683"/>
              <a:gd name="connsiteY8" fmla="*/ 5682057 h 6858340"/>
              <a:gd name="connsiteX9" fmla="*/ 6293488 w 6524683"/>
              <a:gd name="connsiteY9" fmla="*/ 2801170 h 6858340"/>
              <a:gd name="connsiteX10" fmla="*/ 4575458 w 6524683"/>
              <a:gd name="connsiteY10" fmla="*/ 1935755 h 6858340"/>
              <a:gd name="connsiteX11" fmla="*/ 6413194 w 6524683"/>
              <a:gd name="connsiteY11" fmla="*/ 1094354 h 6858340"/>
              <a:gd name="connsiteX12" fmla="*/ 4217886 w 6524683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173979 w 6481949"/>
              <a:gd name="connsiteY0" fmla="*/ 0 h 6858340"/>
              <a:gd name="connsiteX1" fmla="*/ 4293040 w 6481949"/>
              <a:gd name="connsiteY1" fmla="*/ 339 h 6858340"/>
              <a:gd name="connsiteX2" fmla="*/ 6468915 w 6481949"/>
              <a:gd name="connsiteY2" fmla="*/ 1102999 h 6858340"/>
              <a:gd name="connsiteX3" fmla="*/ 4688274 w 6481949"/>
              <a:gd name="connsiteY3" fmla="*/ 1905019 h 6858340"/>
              <a:gd name="connsiteX4" fmla="*/ 6480776 w 6481949"/>
              <a:gd name="connsiteY4" fmla="*/ 2790603 h 6858340"/>
              <a:gd name="connsiteX5" fmla="*/ 714505 w 6481949"/>
              <a:gd name="connsiteY5" fmla="*/ 5523480 h 6858340"/>
              <a:gd name="connsiteX6" fmla="*/ 2181892 w 6481949"/>
              <a:gd name="connsiteY6" fmla="*/ 6858340 h 6858340"/>
              <a:gd name="connsiteX7" fmla="*/ 1006235 w 6481949"/>
              <a:gd name="connsiteY7" fmla="*/ 6858340 h 6858340"/>
              <a:gd name="connsiteX8" fmla="*/ 32569 w 6481949"/>
              <a:gd name="connsiteY8" fmla="*/ 5682057 h 6858340"/>
              <a:gd name="connsiteX9" fmla="*/ 6249581 w 6481949"/>
              <a:gd name="connsiteY9" fmla="*/ 2801170 h 6858340"/>
              <a:gd name="connsiteX10" fmla="*/ 4531551 w 6481949"/>
              <a:gd name="connsiteY10" fmla="*/ 1935755 h 6858340"/>
              <a:gd name="connsiteX11" fmla="*/ 6369287 w 6481949"/>
              <a:gd name="connsiteY11" fmla="*/ 1094354 h 6858340"/>
              <a:gd name="connsiteX12" fmla="*/ 4173979 w 6481949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688492 w 6482167"/>
              <a:gd name="connsiteY3" fmla="*/ 1905019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765646 w 6482167"/>
              <a:gd name="connsiteY3" fmla="*/ 1884237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052 w 6482022"/>
              <a:gd name="connsiteY0" fmla="*/ 0 h 6858340"/>
              <a:gd name="connsiteX1" fmla="*/ 4293113 w 6482022"/>
              <a:gd name="connsiteY1" fmla="*/ 339 h 6858340"/>
              <a:gd name="connsiteX2" fmla="*/ 6468988 w 6482022"/>
              <a:gd name="connsiteY2" fmla="*/ 1102999 h 6858340"/>
              <a:gd name="connsiteX3" fmla="*/ 4765501 w 6482022"/>
              <a:gd name="connsiteY3" fmla="*/ 1884237 h 6858340"/>
              <a:gd name="connsiteX4" fmla="*/ 6480849 w 6482022"/>
              <a:gd name="connsiteY4" fmla="*/ 2790603 h 6858340"/>
              <a:gd name="connsiteX5" fmla="*/ 714578 w 6482022"/>
              <a:gd name="connsiteY5" fmla="*/ 5523480 h 6858340"/>
              <a:gd name="connsiteX6" fmla="*/ 2181965 w 6482022"/>
              <a:gd name="connsiteY6" fmla="*/ 6858340 h 6858340"/>
              <a:gd name="connsiteX7" fmla="*/ 1006308 w 6482022"/>
              <a:gd name="connsiteY7" fmla="*/ 6858340 h 6858340"/>
              <a:gd name="connsiteX8" fmla="*/ 32642 w 6482022"/>
              <a:gd name="connsiteY8" fmla="*/ 5682057 h 6858340"/>
              <a:gd name="connsiteX9" fmla="*/ 6234224 w 6482022"/>
              <a:gd name="connsiteY9" fmla="*/ 2759607 h 6858340"/>
              <a:gd name="connsiteX10" fmla="*/ 4531624 w 6482022"/>
              <a:gd name="connsiteY10" fmla="*/ 1935755 h 6858340"/>
              <a:gd name="connsiteX11" fmla="*/ 6369360 w 6482022"/>
              <a:gd name="connsiteY11" fmla="*/ 1094354 h 6858340"/>
              <a:gd name="connsiteX12" fmla="*/ 4174052 w 6482022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65501 w 6484234"/>
              <a:gd name="connsiteY3" fmla="*/ 1884237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64823 w 6484234"/>
              <a:gd name="connsiteY1" fmla="*/ 9864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45375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4234" h="6858340">
                <a:moveTo>
                  <a:pt x="4174052" y="0"/>
                </a:moveTo>
                <a:lnTo>
                  <a:pt x="4245375" y="339"/>
                </a:lnTo>
                <a:cubicBezTo>
                  <a:pt x="5416178" y="528936"/>
                  <a:pt x="6350992" y="682938"/>
                  <a:pt x="6468988" y="1102999"/>
                </a:cubicBezTo>
                <a:cubicBezTo>
                  <a:pt x="6557029" y="1428930"/>
                  <a:pt x="4727971" y="1512762"/>
                  <a:pt x="4708921" y="1874712"/>
                </a:cubicBezTo>
                <a:cubicBezTo>
                  <a:pt x="4701937" y="2115638"/>
                  <a:pt x="6312010" y="1882285"/>
                  <a:pt x="6480849" y="2790603"/>
                </a:cubicBezTo>
                <a:cubicBezTo>
                  <a:pt x="6650520" y="3577335"/>
                  <a:pt x="385599" y="4141704"/>
                  <a:pt x="714578" y="5523480"/>
                </a:cubicBezTo>
                <a:cubicBezTo>
                  <a:pt x="794323" y="5878568"/>
                  <a:pt x="1791030" y="6638674"/>
                  <a:pt x="2181965" y="6858340"/>
                </a:cubicBezTo>
                <a:lnTo>
                  <a:pt x="1006308" y="6858340"/>
                </a:lnTo>
                <a:cubicBezTo>
                  <a:pt x="717405" y="6667367"/>
                  <a:pt x="222031" y="6109569"/>
                  <a:pt x="32642" y="5682057"/>
                </a:cubicBezTo>
                <a:cubicBezTo>
                  <a:pt x="-515243" y="3750636"/>
                  <a:pt x="6012382" y="3379244"/>
                  <a:pt x="6234224" y="2759607"/>
                </a:cubicBezTo>
                <a:cubicBezTo>
                  <a:pt x="6337180" y="2134960"/>
                  <a:pt x="4538501" y="2237673"/>
                  <a:pt x="4531624" y="1935755"/>
                </a:cubicBezTo>
                <a:cubicBezTo>
                  <a:pt x="4501670" y="1437575"/>
                  <a:pt x="6411795" y="1358332"/>
                  <a:pt x="6411795" y="1075304"/>
                </a:cubicBezTo>
                <a:cubicBezTo>
                  <a:pt x="6249153" y="697073"/>
                  <a:pt x="4905821" y="364785"/>
                  <a:pt x="4174052" y="0"/>
                </a:cubicBezTo>
                <a:close/>
              </a:path>
            </a:pathLst>
          </a:custGeom>
          <a:gradFill flip="none" rotWithShape="1">
            <a:gsLst>
              <a:gs pos="53000">
                <a:schemeClr val="bg1">
                  <a:lumMod val="50000"/>
                </a:schemeClr>
              </a:gs>
              <a:gs pos="0">
                <a:schemeClr val="bg2">
                  <a:lumMod val="90000"/>
                  <a:alpha val="12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  <a:sp3d>
            <a:bevelT w="63500" h="9525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CBF17F-4A59-40E9-9F9A-C7289D89AE91}"/>
              </a:ext>
            </a:extLst>
          </p:cNvPr>
          <p:cNvGrpSpPr/>
          <p:nvPr userDrawn="1"/>
        </p:nvGrpSpPr>
        <p:grpSpPr>
          <a:xfrm>
            <a:off x="1262068" y="3991590"/>
            <a:ext cx="777206" cy="772880"/>
            <a:chOff x="4079130" y="2904128"/>
            <a:chExt cx="1034461" cy="1028703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EC6253CD-D215-4BF5-A607-99BE7DFC860D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Isosceles Triangle 57">
              <a:extLst>
                <a:ext uri="{FF2B5EF4-FFF2-40B4-BE49-F238E27FC236}">
                  <a16:creationId xmlns:a16="http://schemas.microsoft.com/office/drawing/2014/main" id="{A54A99DD-F2B8-463C-9371-80F8713E830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Isosceles Triangle 58">
              <a:extLst>
                <a:ext uri="{FF2B5EF4-FFF2-40B4-BE49-F238E27FC236}">
                  <a16:creationId xmlns:a16="http://schemas.microsoft.com/office/drawing/2014/main" id="{A6B14040-4C63-4B0A-88DC-F9DB31119DFC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Circle: Hollow 59">
              <a:extLst>
                <a:ext uri="{FF2B5EF4-FFF2-40B4-BE49-F238E27FC236}">
                  <a16:creationId xmlns:a16="http://schemas.microsoft.com/office/drawing/2014/main" id="{EAA0B9B8-23B1-4834-9E0F-98616CD426DF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7EA9009-4109-44C1-8468-0ED7CF34DE8E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7DD909E-E663-457A-90E9-E827E05130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43504" y="2326307"/>
            <a:ext cx="2743200" cy="29222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l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5CFDD3-C6B3-4225-A3D0-6D2A17980EF5}"/>
              </a:ext>
            </a:extLst>
          </p:cNvPr>
          <p:cNvGrpSpPr/>
          <p:nvPr userDrawn="1"/>
        </p:nvGrpSpPr>
        <p:grpSpPr>
          <a:xfrm>
            <a:off x="6084758" y="3218711"/>
            <a:ext cx="777207" cy="772879"/>
            <a:chOff x="6014500" y="3195402"/>
            <a:chExt cx="777207" cy="772879"/>
          </a:xfrm>
        </p:grpSpPr>
        <p:sp>
          <p:nvSpPr>
            <p:cNvPr id="74" name="Isosceles Triangle 63">
              <a:extLst>
                <a:ext uri="{FF2B5EF4-FFF2-40B4-BE49-F238E27FC236}">
                  <a16:creationId xmlns:a16="http://schemas.microsoft.com/office/drawing/2014/main" id="{D22A1720-8981-4E1F-9AF8-1D9A052E6BD5}"/>
                </a:ext>
              </a:extLst>
            </p:cNvPr>
            <p:cNvSpPr/>
            <p:nvPr/>
          </p:nvSpPr>
          <p:spPr>
            <a:xfrm rot="5400000">
              <a:off x="6573365" y="3749940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E7343B1-1805-4198-A93A-C4722A429E51}"/>
                </a:ext>
              </a:extLst>
            </p:cNvPr>
            <p:cNvGrpSpPr/>
            <p:nvPr/>
          </p:nvGrpSpPr>
          <p:grpSpPr>
            <a:xfrm>
              <a:off x="6049755" y="3453028"/>
              <a:ext cx="444742" cy="515252"/>
              <a:chOff x="4110677" y="3252106"/>
              <a:chExt cx="591952" cy="685800"/>
            </a:xfrm>
          </p:grpSpPr>
          <p:sp>
            <p:nvSpPr>
              <p:cNvPr id="80" name="Isosceles Triangle 68">
                <a:extLst>
                  <a:ext uri="{FF2B5EF4-FFF2-40B4-BE49-F238E27FC236}">
                    <a16:creationId xmlns:a16="http://schemas.microsoft.com/office/drawing/2014/main" id="{B5B9A3A6-C409-417F-B845-3E0A107736D8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Isosceles Triangle 69">
                <a:extLst>
                  <a:ext uri="{FF2B5EF4-FFF2-40B4-BE49-F238E27FC236}">
                    <a16:creationId xmlns:a16="http://schemas.microsoft.com/office/drawing/2014/main" id="{A00EB9CC-DA17-4581-9690-728461640A9A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78" name="Circle: Hollow 65">
              <a:extLst>
                <a:ext uri="{FF2B5EF4-FFF2-40B4-BE49-F238E27FC236}">
                  <a16:creationId xmlns:a16="http://schemas.microsoft.com/office/drawing/2014/main" id="{2FDA0AFD-24DB-4511-A63C-7EBC8320AFA7}"/>
                </a:ext>
              </a:extLst>
            </p:cNvPr>
            <p:cNvSpPr/>
            <p:nvPr/>
          </p:nvSpPr>
          <p:spPr>
            <a:xfrm>
              <a:off x="6014500" y="3195402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B4BC7A6-9E53-42C8-85D3-006625E33A58}"/>
                </a:ext>
              </a:extLst>
            </p:cNvPr>
            <p:cNvSpPr/>
            <p:nvPr/>
          </p:nvSpPr>
          <p:spPr>
            <a:xfrm>
              <a:off x="6069706" y="3250608"/>
              <a:ext cx="404840" cy="404840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3867" y="2623015"/>
            <a:ext cx="2743200" cy="2434722"/>
          </a:xfrm>
          <a:solidFill>
            <a:schemeClr val="bg1">
              <a:alpha val="84000"/>
            </a:schemeClr>
          </a:solidFill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82" name="Text Placeholder 14">
            <a:extLst>
              <a:ext uri="{FF2B5EF4-FFF2-40B4-BE49-F238E27FC236}">
                <a16:creationId xmlns:a16="http://schemas.microsoft.com/office/drawing/2014/main" id="{DCDEC7A8-E218-414D-9339-CDACCC9BF7E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953183" y="1711645"/>
            <a:ext cx="2743200" cy="29260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53183" y="2014203"/>
            <a:ext cx="2743200" cy="2663707"/>
          </a:xfrm>
          <a:solidFill>
            <a:schemeClr val="bg1">
              <a:alpha val="84000"/>
            </a:schemeClr>
          </a:solidFill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9247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D04FE13-929D-1C41-B838-FD8072E46491}"/>
              </a:ext>
            </a:extLst>
          </p:cNvPr>
          <p:cNvGrpSpPr/>
          <p:nvPr userDrawn="1"/>
        </p:nvGrpSpPr>
        <p:grpSpPr>
          <a:xfrm>
            <a:off x="4207836" y="2517504"/>
            <a:ext cx="3769978" cy="576062"/>
            <a:chOff x="3712599" y="617435"/>
            <a:chExt cx="1795090" cy="274151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552BFCC-8C13-6A42-807C-618C8ABFBA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9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17510DF-FDF6-7446-A368-AE0DB9E4D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7" y="617435"/>
              <a:ext cx="650811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AEEFDFA-BC82-8945-93EB-2E34888F0C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</p:grpSp>
      <p:sp>
        <p:nvSpPr>
          <p:cNvPr id="43" name="TextBox 48">
            <a:extLst>
              <a:ext uri="{FF2B5EF4-FFF2-40B4-BE49-F238E27FC236}">
                <a16:creationId xmlns:a16="http://schemas.microsoft.com/office/drawing/2014/main" id="{41B31F4E-2C86-924B-B496-D23CD4F29A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94605" y="3429013"/>
            <a:ext cx="2996450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399" b="0" spc="300">
                <a:solidFill>
                  <a:schemeClr val="bg1"/>
                </a:solidFill>
                <a:latin typeface="Gotham Book" panose="02000604040000020004" pitchFamily="50" charset="0"/>
              </a:rPr>
              <a:t>www.hcltech.com</a:t>
            </a:r>
          </a:p>
        </p:txBody>
      </p:sp>
    </p:spTree>
    <p:extLst>
      <p:ext uri="{BB962C8B-B14F-4D97-AF65-F5344CB8AC3E}">
        <p14:creationId xmlns:p14="http://schemas.microsoft.com/office/powerpoint/2010/main" val="22682004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CE33-5C3F-4096-8C9B-B510D620CA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59219" y="754377"/>
            <a:ext cx="5642054" cy="1531464"/>
          </a:xfrm>
        </p:spPr>
        <p:txBody>
          <a:bodyPr anchor="b">
            <a:noAutofit/>
          </a:bodyPr>
          <a:lstStyle>
            <a:lvl1pPr algn="l">
              <a:defRPr sz="3999" b="1" cap="none" baseline="0">
                <a:solidFill>
                  <a:srgbClr val="0066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074F0-8D3C-4A32-B4A0-B8AF5883E0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53347" y="2347129"/>
            <a:ext cx="5647063" cy="545869"/>
          </a:xfrm>
        </p:spPr>
        <p:txBody>
          <a:bodyPr>
            <a:normAutofit/>
          </a:bodyPr>
          <a:lstStyle>
            <a:lvl1pPr marL="0" indent="0" algn="l">
              <a:buNone/>
              <a:defRPr sz="1999" b="1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221A09D1-CAC8-42CC-9944-1E479F80A724}"/>
              </a:ext>
            </a:extLst>
          </p:cNvPr>
          <p:cNvSpPr>
            <a:spLocks/>
          </p:cNvSpPr>
          <p:nvPr/>
        </p:nvSpPr>
        <p:spPr bwMode="auto">
          <a:xfrm>
            <a:off x="1616186" y="2563279"/>
            <a:ext cx="966536" cy="1120775"/>
          </a:xfrm>
          <a:custGeom>
            <a:avLst/>
            <a:gdLst>
              <a:gd name="T0" fmla="*/ 0 w 609"/>
              <a:gd name="T1" fmla="*/ 706 h 706"/>
              <a:gd name="T2" fmla="*/ 609 w 609"/>
              <a:gd name="T3" fmla="*/ 353 h 706"/>
              <a:gd name="T4" fmla="*/ 0 w 609"/>
              <a:gd name="T5" fmla="*/ 0 h 706"/>
              <a:gd name="T6" fmla="*/ 0 w 609"/>
              <a:gd name="T7" fmla="*/ 706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9" h="706">
                <a:moveTo>
                  <a:pt x="0" y="706"/>
                </a:moveTo>
                <a:lnTo>
                  <a:pt x="609" y="353"/>
                </a:lnTo>
                <a:lnTo>
                  <a:pt x="0" y="0"/>
                </a:lnTo>
                <a:lnTo>
                  <a:pt x="0" y="706"/>
                </a:lnTo>
                <a:close/>
              </a:path>
            </a:pathLst>
          </a:custGeom>
          <a:solidFill>
            <a:srgbClr val="FCFCFC"/>
          </a:solidFill>
          <a:ln w="38100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842EC9F2-E806-4A55-9AAF-98466DAC75D6}"/>
              </a:ext>
            </a:extLst>
          </p:cNvPr>
          <p:cNvSpPr>
            <a:spLocks/>
          </p:cNvSpPr>
          <p:nvPr/>
        </p:nvSpPr>
        <p:spPr bwMode="auto">
          <a:xfrm>
            <a:off x="177492" y="1784838"/>
            <a:ext cx="966536" cy="1117600"/>
          </a:xfrm>
          <a:custGeom>
            <a:avLst/>
            <a:gdLst>
              <a:gd name="T0" fmla="*/ 0 w 609"/>
              <a:gd name="T1" fmla="*/ 704 h 704"/>
              <a:gd name="T2" fmla="*/ 609 w 609"/>
              <a:gd name="T3" fmla="*/ 351 h 704"/>
              <a:gd name="T4" fmla="*/ 0 w 609"/>
              <a:gd name="T5" fmla="*/ 0 h 704"/>
              <a:gd name="T6" fmla="*/ 0 w 609"/>
              <a:gd name="T7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9" h="704">
                <a:moveTo>
                  <a:pt x="0" y="704"/>
                </a:moveTo>
                <a:lnTo>
                  <a:pt x="609" y="351"/>
                </a:lnTo>
                <a:lnTo>
                  <a:pt x="0" y="0"/>
                </a:lnTo>
                <a:lnTo>
                  <a:pt x="0" y="704"/>
                </a:lnTo>
                <a:close/>
              </a:path>
            </a:pathLst>
          </a:custGeom>
          <a:solidFill>
            <a:srgbClr val="FCFCFC"/>
          </a:solidFill>
          <a:ln w="38100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7219A4F6-DB28-46F2-AD5E-A6EBEA126087}"/>
              </a:ext>
            </a:extLst>
          </p:cNvPr>
          <p:cNvSpPr>
            <a:spLocks/>
          </p:cNvSpPr>
          <p:nvPr/>
        </p:nvSpPr>
        <p:spPr bwMode="auto">
          <a:xfrm>
            <a:off x="2283557" y="2372216"/>
            <a:ext cx="409468" cy="473075"/>
          </a:xfrm>
          <a:custGeom>
            <a:avLst/>
            <a:gdLst>
              <a:gd name="T0" fmla="*/ 0 w 258"/>
              <a:gd name="T1" fmla="*/ 298 h 298"/>
              <a:gd name="T2" fmla="*/ 258 w 258"/>
              <a:gd name="T3" fmla="*/ 148 h 298"/>
              <a:gd name="T4" fmla="*/ 0 w 258"/>
              <a:gd name="T5" fmla="*/ 0 h 298"/>
              <a:gd name="T6" fmla="*/ 0 w 258"/>
              <a:gd name="T7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" h="298">
                <a:moveTo>
                  <a:pt x="0" y="298"/>
                </a:moveTo>
                <a:lnTo>
                  <a:pt x="258" y="148"/>
                </a:lnTo>
                <a:lnTo>
                  <a:pt x="0" y="0"/>
                </a:lnTo>
                <a:lnTo>
                  <a:pt x="0" y="298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4B7E852-3D94-4C82-81C5-7A286132F3C5}"/>
              </a:ext>
            </a:extLst>
          </p:cNvPr>
          <p:cNvSpPr>
            <a:spLocks/>
          </p:cNvSpPr>
          <p:nvPr/>
        </p:nvSpPr>
        <p:spPr bwMode="auto">
          <a:xfrm>
            <a:off x="1193229" y="1848340"/>
            <a:ext cx="409468" cy="473075"/>
          </a:xfrm>
          <a:custGeom>
            <a:avLst/>
            <a:gdLst>
              <a:gd name="T0" fmla="*/ 0 w 258"/>
              <a:gd name="T1" fmla="*/ 298 h 298"/>
              <a:gd name="T2" fmla="*/ 258 w 258"/>
              <a:gd name="T3" fmla="*/ 148 h 298"/>
              <a:gd name="T4" fmla="*/ 0 w 258"/>
              <a:gd name="T5" fmla="*/ 0 h 298"/>
              <a:gd name="T6" fmla="*/ 0 w 258"/>
              <a:gd name="T7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" h="298">
                <a:moveTo>
                  <a:pt x="0" y="298"/>
                </a:moveTo>
                <a:lnTo>
                  <a:pt x="258" y="148"/>
                </a:lnTo>
                <a:lnTo>
                  <a:pt x="0" y="0"/>
                </a:lnTo>
                <a:lnTo>
                  <a:pt x="0" y="298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7CABB9A7-1286-4D43-9D06-FF62E6BDCC8C}"/>
              </a:ext>
            </a:extLst>
          </p:cNvPr>
          <p:cNvSpPr>
            <a:spLocks/>
          </p:cNvSpPr>
          <p:nvPr/>
        </p:nvSpPr>
        <p:spPr bwMode="auto">
          <a:xfrm>
            <a:off x="3646865" y="1159366"/>
            <a:ext cx="409468" cy="473075"/>
          </a:xfrm>
          <a:custGeom>
            <a:avLst/>
            <a:gdLst>
              <a:gd name="T0" fmla="*/ 0 w 258"/>
              <a:gd name="T1" fmla="*/ 298 h 298"/>
              <a:gd name="T2" fmla="*/ 258 w 258"/>
              <a:gd name="T3" fmla="*/ 148 h 298"/>
              <a:gd name="T4" fmla="*/ 0 w 258"/>
              <a:gd name="T5" fmla="*/ 0 h 298"/>
              <a:gd name="T6" fmla="*/ 0 w 258"/>
              <a:gd name="T7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" h="298">
                <a:moveTo>
                  <a:pt x="0" y="298"/>
                </a:moveTo>
                <a:lnTo>
                  <a:pt x="258" y="148"/>
                </a:lnTo>
                <a:lnTo>
                  <a:pt x="0" y="0"/>
                </a:lnTo>
                <a:lnTo>
                  <a:pt x="0" y="298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0DEC2307-F2D9-4737-B6AC-61FBB7BDD99B}"/>
              </a:ext>
            </a:extLst>
          </p:cNvPr>
          <p:cNvSpPr>
            <a:spLocks/>
          </p:cNvSpPr>
          <p:nvPr/>
        </p:nvSpPr>
        <p:spPr bwMode="auto">
          <a:xfrm>
            <a:off x="1728075" y="402125"/>
            <a:ext cx="1839434" cy="2128838"/>
          </a:xfrm>
          <a:custGeom>
            <a:avLst/>
            <a:gdLst>
              <a:gd name="T0" fmla="*/ 0 w 1159"/>
              <a:gd name="T1" fmla="*/ 1341 h 1341"/>
              <a:gd name="T2" fmla="*/ 1159 w 1159"/>
              <a:gd name="T3" fmla="*/ 672 h 1341"/>
              <a:gd name="T4" fmla="*/ 0 w 1159"/>
              <a:gd name="T5" fmla="*/ 0 h 1341"/>
              <a:gd name="T6" fmla="*/ 0 w 1159"/>
              <a:gd name="T7" fmla="*/ 1341 h 1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9" h="1341">
                <a:moveTo>
                  <a:pt x="0" y="1341"/>
                </a:moveTo>
                <a:lnTo>
                  <a:pt x="1159" y="672"/>
                </a:lnTo>
                <a:lnTo>
                  <a:pt x="0" y="0"/>
                </a:lnTo>
                <a:lnTo>
                  <a:pt x="0" y="1341"/>
                </a:lnTo>
                <a:close/>
              </a:path>
            </a:pathLst>
          </a:custGeom>
          <a:solidFill>
            <a:srgbClr val="FCFCFC"/>
          </a:solidFill>
          <a:ln w="33338" cap="flat">
            <a:noFill/>
            <a:prstDash val="solid"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7162BF17-4042-4512-9F44-9372C26E9342}"/>
              </a:ext>
            </a:extLst>
          </p:cNvPr>
          <p:cNvSpPr>
            <a:spLocks/>
          </p:cNvSpPr>
          <p:nvPr/>
        </p:nvSpPr>
        <p:spPr bwMode="auto">
          <a:xfrm>
            <a:off x="136229" y="2989753"/>
            <a:ext cx="1356960" cy="1571625"/>
          </a:xfrm>
          <a:custGeom>
            <a:avLst/>
            <a:gdLst>
              <a:gd name="T0" fmla="*/ 0 w 855"/>
              <a:gd name="T1" fmla="*/ 990 h 990"/>
              <a:gd name="T2" fmla="*/ 855 w 855"/>
              <a:gd name="T3" fmla="*/ 496 h 990"/>
              <a:gd name="T4" fmla="*/ 0 w 855"/>
              <a:gd name="T5" fmla="*/ 0 h 990"/>
              <a:gd name="T6" fmla="*/ 0 w 855"/>
              <a:gd name="T7" fmla="*/ 99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55" h="990">
                <a:moveTo>
                  <a:pt x="0" y="990"/>
                </a:moveTo>
                <a:lnTo>
                  <a:pt x="855" y="496"/>
                </a:lnTo>
                <a:lnTo>
                  <a:pt x="0" y="0"/>
                </a:lnTo>
                <a:lnTo>
                  <a:pt x="0" y="990"/>
                </a:lnTo>
                <a:close/>
              </a:path>
            </a:pathLst>
          </a:custGeom>
          <a:solidFill>
            <a:srgbClr val="CFD0D2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41DFED12-3455-49A5-8440-36EA6A93D6E6}"/>
              </a:ext>
            </a:extLst>
          </p:cNvPr>
          <p:cNvSpPr>
            <a:spLocks/>
          </p:cNvSpPr>
          <p:nvPr userDrawn="1"/>
        </p:nvSpPr>
        <p:spPr bwMode="auto">
          <a:xfrm>
            <a:off x="-32004" y="3254863"/>
            <a:ext cx="2737725" cy="3176588"/>
          </a:xfrm>
          <a:custGeom>
            <a:avLst/>
            <a:gdLst>
              <a:gd name="T0" fmla="*/ 1725 w 1725"/>
              <a:gd name="T1" fmla="*/ 0 h 2001"/>
              <a:gd name="T2" fmla="*/ 0 w 1725"/>
              <a:gd name="T3" fmla="*/ 1001 h 2001"/>
              <a:gd name="T4" fmla="*/ 1725 w 1725"/>
              <a:gd name="T5" fmla="*/ 2001 h 2001"/>
              <a:gd name="T6" fmla="*/ 1725 w 1725"/>
              <a:gd name="T7" fmla="*/ 0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5" h="2001">
                <a:moveTo>
                  <a:pt x="1725" y="0"/>
                </a:moveTo>
                <a:lnTo>
                  <a:pt x="0" y="1001"/>
                </a:lnTo>
                <a:lnTo>
                  <a:pt x="1725" y="2001"/>
                </a:lnTo>
                <a:lnTo>
                  <a:pt x="1725" y="0"/>
                </a:lnTo>
                <a:close/>
              </a:path>
            </a:pathLst>
          </a:custGeom>
          <a:solidFill>
            <a:srgbClr val="EFEFEF"/>
          </a:solidFill>
          <a:ln w="38100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D74D1F08-F601-472F-8293-AB87BD56A6FD}"/>
              </a:ext>
            </a:extLst>
          </p:cNvPr>
          <p:cNvSpPr>
            <a:spLocks/>
          </p:cNvSpPr>
          <p:nvPr userDrawn="1"/>
        </p:nvSpPr>
        <p:spPr bwMode="auto">
          <a:xfrm>
            <a:off x="1493188" y="4216888"/>
            <a:ext cx="1052239" cy="1219200"/>
          </a:xfrm>
          <a:custGeom>
            <a:avLst/>
            <a:gdLst>
              <a:gd name="T0" fmla="*/ 0 w 663"/>
              <a:gd name="T1" fmla="*/ 768 h 768"/>
              <a:gd name="T2" fmla="*/ 663 w 663"/>
              <a:gd name="T3" fmla="*/ 384 h 768"/>
              <a:gd name="T4" fmla="*/ 0 w 663"/>
              <a:gd name="T5" fmla="*/ 0 h 768"/>
              <a:gd name="T6" fmla="*/ 0 w 663"/>
              <a:gd name="T7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3" h="768">
                <a:moveTo>
                  <a:pt x="0" y="768"/>
                </a:moveTo>
                <a:lnTo>
                  <a:pt x="663" y="384"/>
                </a:lnTo>
                <a:lnTo>
                  <a:pt x="0" y="0"/>
                </a:lnTo>
                <a:lnTo>
                  <a:pt x="0" y="768"/>
                </a:lnTo>
                <a:close/>
              </a:path>
            </a:pathLst>
          </a:custGeom>
          <a:solidFill>
            <a:srgbClr val="CFD0D2">
              <a:alpha val="75000"/>
            </a:srgb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47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D3ECC994-5C74-4163-928A-D0C7C69CFF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62" y="1513793"/>
            <a:ext cx="6249579" cy="5299311"/>
          </a:xfrm>
          <a:custGeom>
            <a:avLst/>
            <a:gdLst>
              <a:gd name="connsiteX0" fmla="*/ 0 w 7798595"/>
              <a:gd name="connsiteY0" fmla="*/ 3453534 h 6611072"/>
              <a:gd name="connsiteX1" fmla="*/ 2725738 w 7798595"/>
              <a:gd name="connsiteY1" fmla="*/ 5033097 h 6611072"/>
              <a:gd name="connsiteX2" fmla="*/ 0 w 7798595"/>
              <a:gd name="connsiteY2" fmla="*/ 6611072 h 6611072"/>
              <a:gd name="connsiteX3" fmla="*/ 2872582 w 7798595"/>
              <a:gd name="connsiteY3" fmla="*/ 0 h 6611072"/>
              <a:gd name="connsiteX4" fmla="*/ 7798595 w 7798595"/>
              <a:gd name="connsiteY4" fmla="*/ 2849563 h 6611072"/>
              <a:gd name="connsiteX5" fmla="*/ 2872582 w 7798595"/>
              <a:gd name="connsiteY5" fmla="*/ 5700713 h 661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8595" h="6611072">
                <a:moveTo>
                  <a:pt x="0" y="3453534"/>
                </a:moveTo>
                <a:lnTo>
                  <a:pt x="2725738" y="5033097"/>
                </a:lnTo>
                <a:lnTo>
                  <a:pt x="0" y="6611072"/>
                </a:lnTo>
                <a:close/>
                <a:moveTo>
                  <a:pt x="2872582" y="0"/>
                </a:moveTo>
                <a:lnTo>
                  <a:pt x="7798595" y="2849563"/>
                </a:lnTo>
                <a:lnTo>
                  <a:pt x="2872582" y="5700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A2678BF1-AE70-49EB-8345-D02F9FABD7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0819" y="77767"/>
            <a:ext cx="1427474" cy="1656250"/>
          </a:xfrm>
          <a:custGeom>
            <a:avLst/>
            <a:gdLst>
              <a:gd name="connsiteX0" fmla="*/ 0 w 1776413"/>
              <a:gd name="connsiteY0" fmla="*/ 0 h 2060575"/>
              <a:gd name="connsiteX1" fmla="*/ 1776413 w 1776413"/>
              <a:gd name="connsiteY1" fmla="*/ 1030288 h 2060575"/>
              <a:gd name="connsiteX2" fmla="*/ 0 w 1776413"/>
              <a:gd name="connsiteY2" fmla="*/ 2060575 h 206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6413" h="2060575">
                <a:moveTo>
                  <a:pt x="0" y="0"/>
                </a:moveTo>
                <a:lnTo>
                  <a:pt x="1776413" y="1030288"/>
                </a:lnTo>
                <a:lnTo>
                  <a:pt x="0" y="2060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63213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1191-8C34-47ED-B3D9-CF9756C7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82" y="199661"/>
            <a:ext cx="8229600" cy="681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99" b="1" kern="1200" dirty="0">
                <a:solidFill>
                  <a:srgbClr val="0066B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7452FF-806A-4187-95AE-897C56664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182" y="806353"/>
            <a:ext cx="8229600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799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6926" indent="0">
              <a:buNone/>
              <a:defRPr/>
            </a:lvl2pPr>
          </a:lstStyle>
          <a:p>
            <a:pPr marL="0" lvl="0" indent="0" algn="l" defTabSz="913852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79377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43F3D9-D76F-E543-A317-BCE46EFB87A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77D0DC29-23CB-2045-8068-304C8C300C8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147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224A98-BF59-ED44-8FA8-ACF44519BA8B}"/>
              </a:ext>
            </a:extLst>
          </p:cNvPr>
          <p:cNvSpPr>
            <a:spLocks/>
          </p:cNvSpPr>
          <p:nvPr userDrawn="1"/>
        </p:nvSpPr>
        <p:spPr>
          <a:xfrm>
            <a:off x="9076904" y="6603956"/>
            <a:ext cx="2587535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05F5FE-27A1-1D4A-B258-7311732C70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DC8647-5283-634E-9C6D-9C3F13999E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652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414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09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603558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47C44-76A1-8046-8D5A-DC743323F78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A04962F-429F-0246-8B50-C0DC7C6D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D387EFD-2C02-094F-8ED8-50FD3BEE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885254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6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4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A5905-83C4-484B-B724-281AEB3BF3F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1DFE3E1-5201-464F-8D5B-5D0F54B4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0CBFD62-F5A6-E24B-B576-C19D61B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7001505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1306937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8" b="0" i="0">
                <a:latin typeface="Gotham Book" panose="02000604040000020004" pitchFamily="2" charset="0"/>
              </a:rPr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00883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body - typ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46" name="Rectangle 10">
            <a:extLst>
              <a:ext uri="{FF2B5EF4-FFF2-40B4-BE49-F238E27FC236}">
                <a16:creationId xmlns:a16="http://schemas.microsoft.com/office/drawing/2014/main" id="{9F30796A-B9BA-4601-A575-5DAB06E9CD55}"/>
              </a:ext>
            </a:extLst>
          </p:cNvPr>
          <p:cNvSpPr/>
          <p:nvPr userDrawn="1"/>
        </p:nvSpPr>
        <p:spPr>
          <a:xfrm>
            <a:off x="643077" y="1213980"/>
            <a:ext cx="10624457" cy="5452523"/>
          </a:xfrm>
          <a:custGeom>
            <a:avLst/>
            <a:gdLst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75657 w 1175657"/>
              <a:gd name="connsiteY2" fmla="*/ 6596743 h 6596743"/>
              <a:gd name="connsiteX3" fmla="*/ 0 w 1175657"/>
              <a:gd name="connsiteY3" fmla="*/ 6596743 h 6596743"/>
              <a:gd name="connsiteX4" fmla="*/ 0 w 1175657"/>
              <a:gd name="connsiteY4" fmla="*/ 0 h 6596743"/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59329 w 1175657"/>
              <a:gd name="connsiteY2" fmla="*/ 5388429 h 6596743"/>
              <a:gd name="connsiteX3" fmla="*/ 1175657 w 1175657"/>
              <a:gd name="connsiteY3" fmla="*/ 6596743 h 6596743"/>
              <a:gd name="connsiteX4" fmla="*/ 0 w 1175657"/>
              <a:gd name="connsiteY4" fmla="*/ 6596743 h 6596743"/>
              <a:gd name="connsiteX5" fmla="*/ 0 w 1175657"/>
              <a:gd name="connsiteY5" fmla="*/ 0 h 6596743"/>
              <a:gd name="connsiteX0" fmla="*/ 32657 w 1208314"/>
              <a:gd name="connsiteY0" fmla="*/ 0 h 6596743"/>
              <a:gd name="connsiteX1" fmla="*/ 1208314 w 1208314"/>
              <a:gd name="connsiteY1" fmla="*/ 0 h 6596743"/>
              <a:gd name="connsiteX2" fmla="*/ 1191986 w 1208314"/>
              <a:gd name="connsiteY2" fmla="*/ 5388429 h 6596743"/>
              <a:gd name="connsiteX3" fmla="*/ 1208314 w 1208314"/>
              <a:gd name="connsiteY3" fmla="*/ 6596743 h 6596743"/>
              <a:gd name="connsiteX4" fmla="*/ 32657 w 1208314"/>
              <a:gd name="connsiteY4" fmla="*/ 6596743 h 6596743"/>
              <a:gd name="connsiteX5" fmla="*/ 0 w 1208314"/>
              <a:gd name="connsiteY5" fmla="*/ 5404757 h 6596743"/>
              <a:gd name="connsiteX6" fmla="*/ 32657 w 1208314"/>
              <a:gd name="connsiteY6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32657 w 1290711"/>
              <a:gd name="connsiteY7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16328 w 1290711"/>
              <a:gd name="connsiteY7" fmla="*/ 2922814 h 6596743"/>
              <a:gd name="connsiteX8" fmla="*/ 32657 w 1290711"/>
              <a:gd name="connsiteY8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32657 w 1314515"/>
              <a:gd name="connsiteY9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0 w 1314515"/>
              <a:gd name="connsiteY9" fmla="*/ 1632857 h 6596743"/>
              <a:gd name="connsiteX10" fmla="*/ 32657 w 1314515"/>
              <a:gd name="connsiteY10" fmla="*/ 0 h 6596743"/>
              <a:gd name="connsiteX0" fmla="*/ 32657 w 1334104"/>
              <a:gd name="connsiteY0" fmla="*/ 0 h 6596743"/>
              <a:gd name="connsiteX1" fmla="*/ 1208314 w 1334104"/>
              <a:gd name="connsiteY1" fmla="*/ 0 h 6596743"/>
              <a:gd name="connsiteX2" fmla="*/ 1306286 w 1334104"/>
              <a:gd name="connsiteY2" fmla="*/ 751114 h 6596743"/>
              <a:gd name="connsiteX3" fmla="*/ 1257300 w 1334104"/>
              <a:gd name="connsiteY3" fmla="*/ 1632857 h 6596743"/>
              <a:gd name="connsiteX4" fmla="*/ 1191986 w 1334104"/>
              <a:gd name="connsiteY4" fmla="*/ 2922814 h 6596743"/>
              <a:gd name="connsiteX5" fmla="*/ 1191986 w 1334104"/>
              <a:gd name="connsiteY5" fmla="*/ 5388429 h 6596743"/>
              <a:gd name="connsiteX6" fmla="*/ 1208314 w 1334104"/>
              <a:gd name="connsiteY6" fmla="*/ 6596743 h 6596743"/>
              <a:gd name="connsiteX7" fmla="*/ 32657 w 1334104"/>
              <a:gd name="connsiteY7" fmla="*/ 6596743 h 6596743"/>
              <a:gd name="connsiteX8" fmla="*/ 0 w 1334104"/>
              <a:gd name="connsiteY8" fmla="*/ 5404757 h 6596743"/>
              <a:gd name="connsiteX9" fmla="*/ 16328 w 1334104"/>
              <a:gd name="connsiteY9" fmla="*/ 2922814 h 6596743"/>
              <a:gd name="connsiteX10" fmla="*/ 0 w 1334104"/>
              <a:gd name="connsiteY10" fmla="*/ 1632857 h 6596743"/>
              <a:gd name="connsiteX11" fmla="*/ 32657 w 1334104"/>
              <a:gd name="connsiteY11" fmla="*/ 0 h 6596743"/>
              <a:gd name="connsiteX0" fmla="*/ 32658 w 1334105"/>
              <a:gd name="connsiteY0" fmla="*/ 0 h 6596743"/>
              <a:gd name="connsiteX1" fmla="*/ 1208315 w 1334105"/>
              <a:gd name="connsiteY1" fmla="*/ 0 h 6596743"/>
              <a:gd name="connsiteX2" fmla="*/ 1306287 w 1334105"/>
              <a:gd name="connsiteY2" fmla="*/ 751114 h 6596743"/>
              <a:gd name="connsiteX3" fmla="*/ 1257301 w 1334105"/>
              <a:gd name="connsiteY3" fmla="*/ 1632857 h 6596743"/>
              <a:gd name="connsiteX4" fmla="*/ 1191987 w 1334105"/>
              <a:gd name="connsiteY4" fmla="*/ 2922814 h 6596743"/>
              <a:gd name="connsiteX5" fmla="*/ 1191987 w 1334105"/>
              <a:gd name="connsiteY5" fmla="*/ 5388429 h 6596743"/>
              <a:gd name="connsiteX6" fmla="*/ 1208315 w 1334105"/>
              <a:gd name="connsiteY6" fmla="*/ 6596743 h 6596743"/>
              <a:gd name="connsiteX7" fmla="*/ 32658 w 1334105"/>
              <a:gd name="connsiteY7" fmla="*/ 6596743 h 6596743"/>
              <a:gd name="connsiteX8" fmla="*/ 1 w 1334105"/>
              <a:gd name="connsiteY8" fmla="*/ 5404757 h 6596743"/>
              <a:gd name="connsiteX9" fmla="*/ 16329 w 1334105"/>
              <a:gd name="connsiteY9" fmla="*/ 2922814 h 6596743"/>
              <a:gd name="connsiteX10" fmla="*/ 1 w 1334105"/>
              <a:gd name="connsiteY10" fmla="*/ 1632857 h 6596743"/>
              <a:gd name="connsiteX11" fmla="*/ 0 w 1334105"/>
              <a:gd name="connsiteY11" fmla="*/ 783772 h 6596743"/>
              <a:gd name="connsiteX12" fmla="*/ 32658 w 1334105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2220686 w 2362804"/>
              <a:gd name="connsiteY5" fmla="*/ 5388429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783772 w 2362804"/>
              <a:gd name="connsiteY5" fmla="*/ 5176158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1045028 w 6645749"/>
              <a:gd name="connsiteY9" fmla="*/ 29228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6204856 w 6645749"/>
              <a:gd name="connsiteY9" fmla="*/ 25799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1028700 w 6645777"/>
              <a:gd name="connsiteY10" fmla="*/ 1632857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4327071 w 6645777"/>
              <a:gd name="connsiteY10" fmla="*/ 1714500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1028699 w 6743726"/>
              <a:gd name="connsiteY11" fmla="*/ 783772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5421086 w 6743726"/>
              <a:gd name="connsiteY1" fmla="*/ 391885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4343400 w 6743726"/>
              <a:gd name="connsiteY0" fmla="*/ 0 h 6221186"/>
              <a:gd name="connsiteX1" fmla="*/ 5421086 w 6743726"/>
              <a:gd name="connsiteY1" fmla="*/ 16328 h 6221186"/>
              <a:gd name="connsiteX2" fmla="*/ 6743700 w 6743726"/>
              <a:gd name="connsiteY2" fmla="*/ 506186 h 6221186"/>
              <a:gd name="connsiteX3" fmla="*/ 4833257 w 6743726"/>
              <a:gd name="connsiteY3" fmla="*/ 1240971 h 6221186"/>
              <a:gd name="connsiteX4" fmla="*/ 6645729 w 6743726"/>
              <a:gd name="connsiteY4" fmla="*/ 2220685 h 6221186"/>
              <a:gd name="connsiteX5" fmla="*/ 783772 w 6743726"/>
              <a:gd name="connsiteY5" fmla="*/ 4800601 h 6221186"/>
              <a:gd name="connsiteX6" fmla="*/ 2237014 w 6743726"/>
              <a:gd name="connsiteY6" fmla="*/ 6221186 h 6221186"/>
              <a:gd name="connsiteX7" fmla="*/ 1061357 w 6743726"/>
              <a:gd name="connsiteY7" fmla="*/ 6221186 h 6221186"/>
              <a:gd name="connsiteX8" fmla="*/ 0 w 6743726"/>
              <a:gd name="connsiteY8" fmla="*/ 4833258 h 6221186"/>
              <a:gd name="connsiteX9" fmla="*/ 6204856 w 6743726"/>
              <a:gd name="connsiteY9" fmla="*/ 2204357 h 6221186"/>
              <a:gd name="connsiteX10" fmla="*/ 4327071 w 6743726"/>
              <a:gd name="connsiteY10" fmla="*/ 1338943 h 6221186"/>
              <a:gd name="connsiteX11" fmla="*/ 6384470 w 6743726"/>
              <a:gd name="connsiteY11" fmla="*/ 457200 h 6221186"/>
              <a:gd name="connsiteX12" fmla="*/ 4343400 w 6743726"/>
              <a:gd name="connsiteY12" fmla="*/ 0 h 6221186"/>
              <a:gd name="connsiteX0" fmla="*/ 3722915 w 6743726"/>
              <a:gd name="connsiteY0" fmla="*/ 0 h 6841671"/>
              <a:gd name="connsiteX1" fmla="*/ 5421086 w 6743726"/>
              <a:gd name="connsiteY1" fmla="*/ 636813 h 6841671"/>
              <a:gd name="connsiteX2" fmla="*/ 6743700 w 6743726"/>
              <a:gd name="connsiteY2" fmla="*/ 1126671 h 6841671"/>
              <a:gd name="connsiteX3" fmla="*/ 4833257 w 6743726"/>
              <a:gd name="connsiteY3" fmla="*/ 1861456 h 6841671"/>
              <a:gd name="connsiteX4" fmla="*/ 6645729 w 6743726"/>
              <a:gd name="connsiteY4" fmla="*/ 2841170 h 6841671"/>
              <a:gd name="connsiteX5" fmla="*/ 783772 w 6743726"/>
              <a:gd name="connsiteY5" fmla="*/ 5421086 h 6841671"/>
              <a:gd name="connsiteX6" fmla="*/ 2237014 w 6743726"/>
              <a:gd name="connsiteY6" fmla="*/ 6841671 h 6841671"/>
              <a:gd name="connsiteX7" fmla="*/ 1061357 w 6743726"/>
              <a:gd name="connsiteY7" fmla="*/ 6841671 h 6841671"/>
              <a:gd name="connsiteX8" fmla="*/ 0 w 6743726"/>
              <a:gd name="connsiteY8" fmla="*/ 5453743 h 6841671"/>
              <a:gd name="connsiteX9" fmla="*/ 6204856 w 6743726"/>
              <a:gd name="connsiteY9" fmla="*/ 2824842 h 6841671"/>
              <a:gd name="connsiteX10" fmla="*/ 4327071 w 6743726"/>
              <a:gd name="connsiteY10" fmla="*/ 1959428 h 6841671"/>
              <a:gd name="connsiteX11" fmla="*/ 6384470 w 6743726"/>
              <a:gd name="connsiteY11" fmla="*/ 1077685 h 6841671"/>
              <a:gd name="connsiteX12" fmla="*/ 3722915 w 6743726"/>
              <a:gd name="connsiteY12" fmla="*/ 0 h 6841671"/>
              <a:gd name="connsiteX0" fmla="*/ 3722915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3722915 w 6743726"/>
              <a:gd name="connsiteY12" fmla="*/ 16330 h 6858001"/>
              <a:gd name="connsiteX0" fmla="*/ 4229101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4229101 w 6743726"/>
              <a:gd name="connsiteY12" fmla="*/ 16330 h 6858001"/>
              <a:gd name="connsiteX0" fmla="*/ 4229101 w 6743726"/>
              <a:gd name="connsiteY0" fmla="*/ 0 h 6858340"/>
              <a:gd name="connsiteX1" fmla="*/ 4343400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2043 h 6860383"/>
              <a:gd name="connsiteX1" fmla="*/ 4345781 w 6743726"/>
              <a:gd name="connsiteY1" fmla="*/ 0 h 6860383"/>
              <a:gd name="connsiteX2" fmla="*/ 6743700 w 6743726"/>
              <a:gd name="connsiteY2" fmla="*/ 1145383 h 6860383"/>
              <a:gd name="connsiteX3" fmla="*/ 4833257 w 6743726"/>
              <a:gd name="connsiteY3" fmla="*/ 1880168 h 6860383"/>
              <a:gd name="connsiteX4" fmla="*/ 6645729 w 6743726"/>
              <a:gd name="connsiteY4" fmla="*/ 2859882 h 6860383"/>
              <a:gd name="connsiteX5" fmla="*/ 783772 w 6743726"/>
              <a:gd name="connsiteY5" fmla="*/ 5439798 h 6860383"/>
              <a:gd name="connsiteX6" fmla="*/ 2237014 w 6743726"/>
              <a:gd name="connsiteY6" fmla="*/ 6860383 h 6860383"/>
              <a:gd name="connsiteX7" fmla="*/ 1061357 w 6743726"/>
              <a:gd name="connsiteY7" fmla="*/ 6860383 h 6860383"/>
              <a:gd name="connsiteX8" fmla="*/ 0 w 6743726"/>
              <a:gd name="connsiteY8" fmla="*/ 5472455 h 6860383"/>
              <a:gd name="connsiteX9" fmla="*/ 6204856 w 6743726"/>
              <a:gd name="connsiteY9" fmla="*/ 2843554 h 6860383"/>
              <a:gd name="connsiteX10" fmla="*/ 4327071 w 6743726"/>
              <a:gd name="connsiteY10" fmla="*/ 1978140 h 6860383"/>
              <a:gd name="connsiteX11" fmla="*/ 6384470 w 6743726"/>
              <a:gd name="connsiteY11" fmla="*/ 1096397 h 6860383"/>
              <a:gd name="connsiteX12" fmla="*/ 4229101 w 6743726"/>
              <a:gd name="connsiteY12" fmla="*/ 2043 h 6860383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1651 w 6626276"/>
              <a:gd name="connsiteY0" fmla="*/ 0 h 6858340"/>
              <a:gd name="connsiteX1" fmla="*/ 4230712 w 6626276"/>
              <a:gd name="connsiteY1" fmla="*/ 339 h 6858340"/>
              <a:gd name="connsiteX2" fmla="*/ 6626250 w 6626276"/>
              <a:gd name="connsiteY2" fmla="*/ 1143340 h 6858340"/>
              <a:gd name="connsiteX3" fmla="*/ 4715807 w 6626276"/>
              <a:gd name="connsiteY3" fmla="*/ 1878125 h 6858340"/>
              <a:gd name="connsiteX4" fmla="*/ 6528279 w 6626276"/>
              <a:gd name="connsiteY4" fmla="*/ 2857839 h 6858340"/>
              <a:gd name="connsiteX5" fmla="*/ 652177 w 6626276"/>
              <a:gd name="connsiteY5" fmla="*/ 5523480 h 6858340"/>
              <a:gd name="connsiteX6" fmla="*/ 2119564 w 6626276"/>
              <a:gd name="connsiteY6" fmla="*/ 6858340 h 6858340"/>
              <a:gd name="connsiteX7" fmla="*/ 943907 w 6626276"/>
              <a:gd name="connsiteY7" fmla="*/ 6858340 h 6858340"/>
              <a:gd name="connsiteX8" fmla="*/ 30149 w 6626276"/>
              <a:gd name="connsiteY8" fmla="*/ 5708951 h 6858340"/>
              <a:gd name="connsiteX9" fmla="*/ 6087406 w 6626276"/>
              <a:gd name="connsiteY9" fmla="*/ 2841511 h 6858340"/>
              <a:gd name="connsiteX10" fmla="*/ 4209621 w 6626276"/>
              <a:gd name="connsiteY10" fmla="*/ 1976097 h 6858340"/>
              <a:gd name="connsiteX11" fmla="*/ 6267020 w 6626276"/>
              <a:gd name="connsiteY11" fmla="*/ 1094354 h 6858340"/>
              <a:gd name="connsiteX12" fmla="*/ 4111651 w 6626276"/>
              <a:gd name="connsiteY12" fmla="*/ 0 h 6858340"/>
              <a:gd name="connsiteX0" fmla="*/ 4101800 w 6616425"/>
              <a:gd name="connsiteY0" fmla="*/ 0 h 6858340"/>
              <a:gd name="connsiteX1" fmla="*/ 4220861 w 6616425"/>
              <a:gd name="connsiteY1" fmla="*/ 339 h 6858340"/>
              <a:gd name="connsiteX2" fmla="*/ 6616399 w 6616425"/>
              <a:gd name="connsiteY2" fmla="*/ 1143340 h 6858340"/>
              <a:gd name="connsiteX3" fmla="*/ 4705956 w 6616425"/>
              <a:gd name="connsiteY3" fmla="*/ 1878125 h 6858340"/>
              <a:gd name="connsiteX4" fmla="*/ 6518428 w 6616425"/>
              <a:gd name="connsiteY4" fmla="*/ 2857839 h 6858340"/>
              <a:gd name="connsiteX5" fmla="*/ 642326 w 6616425"/>
              <a:gd name="connsiteY5" fmla="*/ 5523480 h 6858340"/>
              <a:gd name="connsiteX6" fmla="*/ 2109713 w 6616425"/>
              <a:gd name="connsiteY6" fmla="*/ 6858340 h 6858340"/>
              <a:gd name="connsiteX7" fmla="*/ 934056 w 6616425"/>
              <a:gd name="connsiteY7" fmla="*/ 6858340 h 6858340"/>
              <a:gd name="connsiteX8" fmla="*/ 20298 w 6616425"/>
              <a:gd name="connsiteY8" fmla="*/ 5708951 h 6858340"/>
              <a:gd name="connsiteX9" fmla="*/ 6077555 w 6616425"/>
              <a:gd name="connsiteY9" fmla="*/ 2841511 h 6858340"/>
              <a:gd name="connsiteX10" fmla="*/ 4199770 w 6616425"/>
              <a:gd name="connsiteY10" fmla="*/ 1976097 h 6858340"/>
              <a:gd name="connsiteX11" fmla="*/ 6257169 w 6616425"/>
              <a:gd name="connsiteY11" fmla="*/ 1094354 h 6858340"/>
              <a:gd name="connsiteX12" fmla="*/ 4101800 w 6616425"/>
              <a:gd name="connsiteY12" fmla="*/ 0 h 6858340"/>
              <a:gd name="connsiteX0" fmla="*/ 4139855 w 6654480"/>
              <a:gd name="connsiteY0" fmla="*/ 0 h 6858340"/>
              <a:gd name="connsiteX1" fmla="*/ 4258916 w 6654480"/>
              <a:gd name="connsiteY1" fmla="*/ 339 h 6858340"/>
              <a:gd name="connsiteX2" fmla="*/ 6654454 w 6654480"/>
              <a:gd name="connsiteY2" fmla="*/ 1143340 h 6858340"/>
              <a:gd name="connsiteX3" fmla="*/ 4744011 w 6654480"/>
              <a:gd name="connsiteY3" fmla="*/ 1878125 h 6858340"/>
              <a:gd name="connsiteX4" fmla="*/ 6556483 w 6654480"/>
              <a:gd name="connsiteY4" fmla="*/ 2857839 h 6858340"/>
              <a:gd name="connsiteX5" fmla="*/ 680381 w 6654480"/>
              <a:gd name="connsiteY5" fmla="*/ 5523480 h 6858340"/>
              <a:gd name="connsiteX6" fmla="*/ 2147768 w 6654480"/>
              <a:gd name="connsiteY6" fmla="*/ 6858340 h 6858340"/>
              <a:gd name="connsiteX7" fmla="*/ 972111 w 6654480"/>
              <a:gd name="connsiteY7" fmla="*/ 6858340 h 6858340"/>
              <a:gd name="connsiteX8" fmla="*/ 58353 w 6654480"/>
              <a:gd name="connsiteY8" fmla="*/ 5708951 h 6858340"/>
              <a:gd name="connsiteX9" fmla="*/ 6115610 w 6654480"/>
              <a:gd name="connsiteY9" fmla="*/ 2841511 h 6858340"/>
              <a:gd name="connsiteX10" fmla="*/ 4237825 w 6654480"/>
              <a:gd name="connsiteY10" fmla="*/ 1976097 h 6858340"/>
              <a:gd name="connsiteX11" fmla="*/ 6295224 w 6654480"/>
              <a:gd name="connsiteY11" fmla="*/ 1094354 h 6858340"/>
              <a:gd name="connsiteX12" fmla="*/ 4139855 w 6654480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71606 w 6686231"/>
              <a:gd name="connsiteY0" fmla="*/ 0 h 6858340"/>
              <a:gd name="connsiteX1" fmla="*/ 4290667 w 6686231"/>
              <a:gd name="connsiteY1" fmla="*/ 339 h 6858340"/>
              <a:gd name="connsiteX2" fmla="*/ 6686205 w 6686231"/>
              <a:gd name="connsiteY2" fmla="*/ 1143340 h 6858340"/>
              <a:gd name="connsiteX3" fmla="*/ 4775762 w 6686231"/>
              <a:gd name="connsiteY3" fmla="*/ 1878125 h 6858340"/>
              <a:gd name="connsiteX4" fmla="*/ 6478403 w 6686231"/>
              <a:gd name="connsiteY4" fmla="*/ 2790603 h 6858340"/>
              <a:gd name="connsiteX5" fmla="*/ 712132 w 6686231"/>
              <a:gd name="connsiteY5" fmla="*/ 5523480 h 6858340"/>
              <a:gd name="connsiteX6" fmla="*/ 2179519 w 6686231"/>
              <a:gd name="connsiteY6" fmla="*/ 6858340 h 6858340"/>
              <a:gd name="connsiteX7" fmla="*/ 1003862 w 6686231"/>
              <a:gd name="connsiteY7" fmla="*/ 6858340 h 6858340"/>
              <a:gd name="connsiteX8" fmla="*/ 60150 w 6686231"/>
              <a:gd name="connsiteY8" fmla="*/ 5682057 h 6858340"/>
              <a:gd name="connsiteX9" fmla="*/ 6247208 w 6686231"/>
              <a:gd name="connsiteY9" fmla="*/ 2801170 h 6858340"/>
              <a:gd name="connsiteX10" fmla="*/ 4269576 w 6686231"/>
              <a:gd name="connsiteY10" fmla="*/ 1976097 h 6858340"/>
              <a:gd name="connsiteX11" fmla="*/ 6326975 w 6686231"/>
              <a:gd name="connsiteY11" fmla="*/ 1094354 h 6858340"/>
              <a:gd name="connsiteX12" fmla="*/ 4171606 w 6686231"/>
              <a:gd name="connsiteY12" fmla="*/ 0 h 6858340"/>
              <a:gd name="connsiteX0" fmla="*/ 4154145 w 6668770"/>
              <a:gd name="connsiteY0" fmla="*/ 0 h 6858340"/>
              <a:gd name="connsiteX1" fmla="*/ 4273206 w 6668770"/>
              <a:gd name="connsiteY1" fmla="*/ 339 h 6858340"/>
              <a:gd name="connsiteX2" fmla="*/ 6668744 w 6668770"/>
              <a:gd name="connsiteY2" fmla="*/ 1143340 h 6858340"/>
              <a:gd name="connsiteX3" fmla="*/ 4758301 w 6668770"/>
              <a:gd name="connsiteY3" fmla="*/ 1878125 h 6858340"/>
              <a:gd name="connsiteX4" fmla="*/ 6460942 w 6668770"/>
              <a:gd name="connsiteY4" fmla="*/ 2790603 h 6858340"/>
              <a:gd name="connsiteX5" fmla="*/ 694671 w 6668770"/>
              <a:gd name="connsiteY5" fmla="*/ 5523480 h 6858340"/>
              <a:gd name="connsiteX6" fmla="*/ 2162058 w 6668770"/>
              <a:gd name="connsiteY6" fmla="*/ 6858340 h 6858340"/>
              <a:gd name="connsiteX7" fmla="*/ 986401 w 6668770"/>
              <a:gd name="connsiteY7" fmla="*/ 6858340 h 6858340"/>
              <a:gd name="connsiteX8" fmla="*/ 42689 w 6668770"/>
              <a:gd name="connsiteY8" fmla="*/ 5682057 h 6858340"/>
              <a:gd name="connsiteX9" fmla="*/ 6229747 w 6668770"/>
              <a:gd name="connsiteY9" fmla="*/ 2801170 h 6858340"/>
              <a:gd name="connsiteX10" fmla="*/ 4252115 w 6668770"/>
              <a:gd name="connsiteY10" fmla="*/ 1976097 h 6858340"/>
              <a:gd name="connsiteX11" fmla="*/ 6309514 w 6668770"/>
              <a:gd name="connsiteY11" fmla="*/ 1094354 h 6858340"/>
              <a:gd name="connsiteX12" fmla="*/ 4154145 w 6668770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315856 w 6732511"/>
              <a:gd name="connsiteY10" fmla="*/ 1976097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72119 w 6732510"/>
              <a:gd name="connsiteY3" fmla="*/ 1878125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32181 w 6732510"/>
              <a:gd name="connsiteY3" fmla="*/ 1905019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24683"/>
              <a:gd name="connsiteY0" fmla="*/ 0 h 6858340"/>
              <a:gd name="connsiteX1" fmla="*/ 4336947 w 6524683"/>
              <a:gd name="connsiteY1" fmla="*/ 339 h 6858340"/>
              <a:gd name="connsiteX2" fmla="*/ 6512822 w 6524683"/>
              <a:gd name="connsiteY2" fmla="*/ 1102999 h 6858340"/>
              <a:gd name="connsiteX3" fmla="*/ 4732181 w 6524683"/>
              <a:gd name="connsiteY3" fmla="*/ 1905019 h 6858340"/>
              <a:gd name="connsiteX4" fmla="*/ 6524683 w 6524683"/>
              <a:gd name="connsiteY4" fmla="*/ 2790603 h 6858340"/>
              <a:gd name="connsiteX5" fmla="*/ 758412 w 6524683"/>
              <a:gd name="connsiteY5" fmla="*/ 5523480 h 6858340"/>
              <a:gd name="connsiteX6" fmla="*/ 2225799 w 6524683"/>
              <a:gd name="connsiteY6" fmla="*/ 6858340 h 6858340"/>
              <a:gd name="connsiteX7" fmla="*/ 1050142 w 6524683"/>
              <a:gd name="connsiteY7" fmla="*/ 6858340 h 6858340"/>
              <a:gd name="connsiteX8" fmla="*/ 76476 w 6524683"/>
              <a:gd name="connsiteY8" fmla="*/ 5682057 h 6858340"/>
              <a:gd name="connsiteX9" fmla="*/ 6293488 w 6524683"/>
              <a:gd name="connsiteY9" fmla="*/ 2801170 h 6858340"/>
              <a:gd name="connsiteX10" fmla="*/ 4575458 w 6524683"/>
              <a:gd name="connsiteY10" fmla="*/ 1935755 h 6858340"/>
              <a:gd name="connsiteX11" fmla="*/ 6413194 w 6524683"/>
              <a:gd name="connsiteY11" fmla="*/ 1094354 h 6858340"/>
              <a:gd name="connsiteX12" fmla="*/ 4217886 w 6524683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173979 w 6481949"/>
              <a:gd name="connsiteY0" fmla="*/ 0 h 6858340"/>
              <a:gd name="connsiteX1" fmla="*/ 4293040 w 6481949"/>
              <a:gd name="connsiteY1" fmla="*/ 339 h 6858340"/>
              <a:gd name="connsiteX2" fmla="*/ 6468915 w 6481949"/>
              <a:gd name="connsiteY2" fmla="*/ 1102999 h 6858340"/>
              <a:gd name="connsiteX3" fmla="*/ 4688274 w 6481949"/>
              <a:gd name="connsiteY3" fmla="*/ 1905019 h 6858340"/>
              <a:gd name="connsiteX4" fmla="*/ 6480776 w 6481949"/>
              <a:gd name="connsiteY4" fmla="*/ 2790603 h 6858340"/>
              <a:gd name="connsiteX5" fmla="*/ 714505 w 6481949"/>
              <a:gd name="connsiteY5" fmla="*/ 5523480 h 6858340"/>
              <a:gd name="connsiteX6" fmla="*/ 2181892 w 6481949"/>
              <a:gd name="connsiteY6" fmla="*/ 6858340 h 6858340"/>
              <a:gd name="connsiteX7" fmla="*/ 1006235 w 6481949"/>
              <a:gd name="connsiteY7" fmla="*/ 6858340 h 6858340"/>
              <a:gd name="connsiteX8" fmla="*/ 32569 w 6481949"/>
              <a:gd name="connsiteY8" fmla="*/ 5682057 h 6858340"/>
              <a:gd name="connsiteX9" fmla="*/ 6249581 w 6481949"/>
              <a:gd name="connsiteY9" fmla="*/ 2801170 h 6858340"/>
              <a:gd name="connsiteX10" fmla="*/ 4531551 w 6481949"/>
              <a:gd name="connsiteY10" fmla="*/ 1935755 h 6858340"/>
              <a:gd name="connsiteX11" fmla="*/ 6369287 w 6481949"/>
              <a:gd name="connsiteY11" fmla="*/ 1094354 h 6858340"/>
              <a:gd name="connsiteX12" fmla="*/ 4173979 w 6481949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688492 w 6482167"/>
              <a:gd name="connsiteY3" fmla="*/ 1905019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765646 w 6482167"/>
              <a:gd name="connsiteY3" fmla="*/ 1884237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052 w 6482022"/>
              <a:gd name="connsiteY0" fmla="*/ 0 h 6858340"/>
              <a:gd name="connsiteX1" fmla="*/ 4293113 w 6482022"/>
              <a:gd name="connsiteY1" fmla="*/ 339 h 6858340"/>
              <a:gd name="connsiteX2" fmla="*/ 6468988 w 6482022"/>
              <a:gd name="connsiteY2" fmla="*/ 1102999 h 6858340"/>
              <a:gd name="connsiteX3" fmla="*/ 4765501 w 6482022"/>
              <a:gd name="connsiteY3" fmla="*/ 1884237 h 6858340"/>
              <a:gd name="connsiteX4" fmla="*/ 6480849 w 6482022"/>
              <a:gd name="connsiteY4" fmla="*/ 2790603 h 6858340"/>
              <a:gd name="connsiteX5" fmla="*/ 714578 w 6482022"/>
              <a:gd name="connsiteY5" fmla="*/ 5523480 h 6858340"/>
              <a:gd name="connsiteX6" fmla="*/ 2181965 w 6482022"/>
              <a:gd name="connsiteY6" fmla="*/ 6858340 h 6858340"/>
              <a:gd name="connsiteX7" fmla="*/ 1006308 w 6482022"/>
              <a:gd name="connsiteY7" fmla="*/ 6858340 h 6858340"/>
              <a:gd name="connsiteX8" fmla="*/ 32642 w 6482022"/>
              <a:gd name="connsiteY8" fmla="*/ 5682057 h 6858340"/>
              <a:gd name="connsiteX9" fmla="*/ 6234224 w 6482022"/>
              <a:gd name="connsiteY9" fmla="*/ 2759607 h 6858340"/>
              <a:gd name="connsiteX10" fmla="*/ 4531624 w 6482022"/>
              <a:gd name="connsiteY10" fmla="*/ 1935755 h 6858340"/>
              <a:gd name="connsiteX11" fmla="*/ 6369360 w 6482022"/>
              <a:gd name="connsiteY11" fmla="*/ 1094354 h 6858340"/>
              <a:gd name="connsiteX12" fmla="*/ 4174052 w 6482022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65501 w 6484234"/>
              <a:gd name="connsiteY3" fmla="*/ 1884237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64823 w 6484234"/>
              <a:gd name="connsiteY1" fmla="*/ 9864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45375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4234" h="6858340">
                <a:moveTo>
                  <a:pt x="4174052" y="0"/>
                </a:moveTo>
                <a:lnTo>
                  <a:pt x="4245375" y="339"/>
                </a:lnTo>
                <a:cubicBezTo>
                  <a:pt x="5416178" y="528936"/>
                  <a:pt x="6350992" y="682938"/>
                  <a:pt x="6468988" y="1102999"/>
                </a:cubicBezTo>
                <a:cubicBezTo>
                  <a:pt x="6557029" y="1428930"/>
                  <a:pt x="4727971" y="1512762"/>
                  <a:pt x="4708921" y="1874712"/>
                </a:cubicBezTo>
                <a:cubicBezTo>
                  <a:pt x="4701937" y="2115638"/>
                  <a:pt x="6312010" y="1882285"/>
                  <a:pt x="6480849" y="2790603"/>
                </a:cubicBezTo>
                <a:cubicBezTo>
                  <a:pt x="6650520" y="3577335"/>
                  <a:pt x="385599" y="4141704"/>
                  <a:pt x="714578" y="5523480"/>
                </a:cubicBezTo>
                <a:cubicBezTo>
                  <a:pt x="794323" y="5878568"/>
                  <a:pt x="1791030" y="6638674"/>
                  <a:pt x="2181965" y="6858340"/>
                </a:cubicBezTo>
                <a:lnTo>
                  <a:pt x="1006308" y="6858340"/>
                </a:lnTo>
                <a:cubicBezTo>
                  <a:pt x="717405" y="6667367"/>
                  <a:pt x="222031" y="6109569"/>
                  <a:pt x="32642" y="5682057"/>
                </a:cubicBezTo>
                <a:cubicBezTo>
                  <a:pt x="-515243" y="3750636"/>
                  <a:pt x="6012382" y="3379244"/>
                  <a:pt x="6234224" y="2759607"/>
                </a:cubicBezTo>
                <a:cubicBezTo>
                  <a:pt x="6337180" y="2134960"/>
                  <a:pt x="4538501" y="2237673"/>
                  <a:pt x="4531624" y="1935755"/>
                </a:cubicBezTo>
                <a:cubicBezTo>
                  <a:pt x="4501670" y="1437575"/>
                  <a:pt x="6411795" y="1358332"/>
                  <a:pt x="6411795" y="1075304"/>
                </a:cubicBezTo>
                <a:cubicBezTo>
                  <a:pt x="6249153" y="697073"/>
                  <a:pt x="4905821" y="364785"/>
                  <a:pt x="4174052" y="0"/>
                </a:cubicBezTo>
                <a:close/>
              </a:path>
            </a:pathLst>
          </a:custGeom>
          <a:gradFill flip="none" rotWithShape="1">
            <a:gsLst>
              <a:gs pos="53000">
                <a:schemeClr val="bg1">
                  <a:lumMod val="50000"/>
                </a:schemeClr>
              </a:gs>
              <a:gs pos="0">
                <a:schemeClr val="bg2">
                  <a:lumMod val="90000"/>
                  <a:alpha val="12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  <a:sp3d>
            <a:bevelT w="63500" h="9525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CBF17F-4A59-40E9-9F9A-C7289D89AE91}"/>
              </a:ext>
            </a:extLst>
          </p:cNvPr>
          <p:cNvGrpSpPr/>
          <p:nvPr userDrawn="1"/>
        </p:nvGrpSpPr>
        <p:grpSpPr>
          <a:xfrm>
            <a:off x="437472" y="4328270"/>
            <a:ext cx="777206" cy="772880"/>
            <a:chOff x="4079130" y="2904128"/>
            <a:chExt cx="1034461" cy="1028703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EC6253CD-D215-4BF5-A607-99BE7DFC860D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Isosceles Triangle 57">
              <a:extLst>
                <a:ext uri="{FF2B5EF4-FFF2-40B4-BE49-F238E27FC236}">
                  <a16:creationId xmlns:a16="http://schemas.microsoft.com/office/drawing/2014/main" id="{A54A99DD-F2B8-463C-9371-80F8713E830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Isosceles Triangle 58">
              <a:extLst>
                <a:ext uri="{FF2B5EF4-FFF2-40B4-BE49-F238E27FC236}">
                  <a16:creationId xmlns:a16="http://schemas.microsoft.com/office/drawing/2014/main" id="{A6B14040-4C63-4B0A-88DC-F9DB31119DFC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Circle: Hollow 59">
              <a:extLst>
                <a:ext uri="{FF2B5EF4-FFF2-40B4-BE49-F238E27FC236}">
                  <a16:creationId xmlns:a16="http://schemas.microsoft.com/office/drawing/2014/main" id="{EAA0B9B8-23B1-4834-9E0F-98616CD426DF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7EA9009-4109-44C1-8468-0ED7CF34DE8E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2EF50AA-ED31-46BE-8F1F-ACF5BC0175C3}"/>
              </a:ext>
            </a:extLst>
          </p:cNvPr>
          <p:cNvGrpSpPr/>
          <p:nvPr userDrawn="1"/>
        </p:nvGrpSpPr>
        <p:grpSpPr>
          <a:xfrm>
            <a:off x="4494539" y="3436024"/>
            <a:ext cx="777206" cy="772880"/>
            <a:chOff x="7916261" y="2446725"/>
            <a:chExt cx="1034461" cy="1028703"/>
          </a:xfrm>
        </p:grpSpPr>
        <p:sp>
          <p:nvSpPr>
            <p:cNvPr id="74" name="Isosceles Triangle 63">
              <a:extLst>
                <a:ext uri="{FF2B5EF4-FFF2-40B4-BE49-F238E27FC236}">
                  <a16:creationId xmlns:a16="http://schemas.microsoft.com/office/drawing/2014/main" id="{D22A1720-8981-4E1F-9AF8-1D9A052E6BD5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E7343B1-1805-4198-A93A-C4722A429E51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80" name="Isosceles Triangle 68">
                <a:extLst>
                  <a:ext uri="{FF2B5EF4-FFF2-40B4-BE49-F238E27FC236}">
                    <a16:creationId xmlns:a16="http://schemas.microsoft.com/office/drawing/2014/main" id="{B5B9A3A6-C409-417F-B845-3E0A107736D8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Isosceles Triangle 69">
                <a:extLst>
                  <a:ext uri="{FF2B5EF4-FFF2-40B4-BE49-F238E27FC236}">
                    <a16:creationId xmlns:a16="http://schemas.microsoft.com/office/drawing/2014/main" id="{A00EB9CC-DA17-4581-9690-728461640A9A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78" name="Circle: Hollow 65">
              <a:extLst>
                <a:ext uri="{FF2B5EF4-FFF2-40B4-BE49-F238E27FC236}">
                  <a16:creationId xmlns:a16="http://schemas.microsoft.com/office/drawing/2014/main" id="{2FDA0AFD-24DB-4511-A63C-7EBC8320AFA7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B4BC7A6-9E53-42C8-85D3-006625E33A58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82" name="Text Placeholder 14">
            <a:extLst>
              <a:ext uri="{FF2B5EF4-FFF2-40B4-BE49-F238E27FC236}">
                <a16:creationId xmlns:a16="http://schemas.microsoft.com/office/drawing/2014/main" id="{DCDEC7A8-E218-414D-9339-CDACCC9BF7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9060" y="2047947"/>
            <a:ext cx="2651760" cy="31822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0D2C053-79AC-48D9-B86C-0CC9B99B7675}"/>
              </a:ext>
            </a:extLst>
          </p:cNvPr>
          <p:cNvGrpSpPr/>
          <p:nvPr userDrawn="1"/>
        </p:nvGrpSpPr>
        <p:grpSpPr>
          <a:xfrm>
            <a:off x="8398366" y="2969221"/>
            <a:ext cx="777207" cy="772879"/>
            <a:chOff x="9950197" y="3290674"/>
            <a:chExt cx="777207" cy="772879"/>
          </a:xfrm>
        </p:grpSpPr>
        <p:sp>
          <p:nvSpPr>
            <p:cNvPr id="84" name="Isosceles Triangle 56">
              <a:extLst>
                <a:ext uri="{FF2B5EF4-FFF2-40B4-BE49-F238E27FC236}">
                  <a16:creationId xmlns:a16="http://schemas.microsoft.com/office/drawing/2014/main" id="{8A9C88FC-20EA-4882-A8CE-6E28BCD49887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Isosceles Triangle 57">
              <a:extLst>
                <a:ext uri="{FF2B5EF4-FFF2-40B4-BE49-F238E27FC236}">
                  <a16:creationId xmlns:a16="http://schemas.microsoft.com/office/drawing/2014/main" id="{9EFFF4A8-470B-438D-8404-72DFA62EFAE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Isosceles Triangle 58">
              <a:extLst>
                <a:ext uri="{FF2B5EF4-FFF2-40B4-BE49-F238E27FC236}">
                  <a16:creationId xmlns:a16="http://schemas.microsoft.com/office/drawing/2014/main" id="{0278E157-AAC3-4ED7-AC3C-3952435DA6DA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Circle: Hollow 59">
              <a:extLst>
                <a:ext uri="{FF2B5EF4-FFF2-40B4-BE49-F238E27FC236}">
                  <a16:creationId xmlns:a16="http://schemas.microsoft.com/office/drawing/2014/main" id="{462CDB20-5DB1-49F9-B6D4-82FA7B2DE00A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D9B09F0-0E0B-4D28-A3BE-64B9CBD0FA50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89" name="Text Placeholder 14">
            <a:extLst>
              <a:ext uri="{FF2B5EF4-FFF2-40B4-BE49-F238E27FC236}">
                <a16:creationId xmlns:a16="http://schemas.microsoft.com/office/drawing/2014/main" id="{2543215B-82FF-4F0E-8141-B7D520479D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6142" y="1415306"/>
            <a:ext cx="2651760" cy="31822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9060" y="2370500"/>
            <a:ext cx="2651760" cy="2743200"/>
          </a:xfrm>
          <a:solidFill>
            <a:srgbClr val="FFFFFF">
              <a:alpha val="90000"/>
            </a:srgbClr>
          </a:solidFill>
          <a:ln>
            <a:noFill/>
          </a:ln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86142" y="1750963"/>
            <a:ext cx="2651760" cy="2743200"/>
          </a:xfrm>
          <a:solidFill>
            <a:srgbClr val="FFFFFF">
              <a:alpha val="90000"/>
            </a:srgbClr>
          </a:solidFill>
          <a:ln>
            <a:noFill/>
          </a:ln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5552" y="3006104"/>
            <a:ext cx="2651760" cy="2743200"/>
          </a:xfrm>
          <a:solidFill>
            <a:srgbClr val="FFFFFF">
              <a:alpha val="90000"/>
            </a:srgbClr>
          </a:solidFill>
          <a:ln>
            <a:noFill/>
          </a:ln>
        </p:spPr>
        <p:txBody>
          <a:bodyPr tIns="9144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7DD909E-E663-457A-90E9-E827E05130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05189" y="2678644"/>
            <a:ext cx="2651760" cy="318223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45720" tIns="45720" rIns="45720" bIns="45720" anchor="ctr"/>
          <a:lstStyle>
            <a:lvl1pPr marL="0" indent="0" algn="l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</p:spTree>
    <p:extLst>
      <p:ext uri="{BB962C8B-B14F-4D97-AF65-F5344CB8AC3E}">
        <p14:creationId xmlns:p14="http://schemas.microsoft.com/office/powerpoint/2010/main" val="71743696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49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9131567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5757" y="0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5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2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716521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827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39788043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A3EA080-0E09-C348-B650-FDB0D89EDA77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9A7212-7EBC-7849-9AB6-F58291314B7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1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6E6AE8-F3B6-BE45-9AF8-4034FBF3C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9203272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8213612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CE7118E6-3085-3147-B569-3117CC0D582C}"/>
              </a:ext>
            </a:extLst>
          </p:cNvPr>
          <p:cNvSpPr/>
          <p:nvPr userDrawn="1"/>
        </p:nvSpPr>
        <p:spPr>
          <a:xfrm>
            <a:off x="3298800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1381335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23B51CA1-0092-6D41-8DB2-91D36B12FE08}"/>
              </a:ext>
            </a:extLst>
          </p:cNvPr>
          <p:cNvSpPr/>
          <p:nvPr userDrawn="1"/>
        </p:nvSpPr>
        <p:spPr>
          <a:xfrm>
            <a:off x="5216266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AF79C448-46F8-7041-A59C-716701059BB9}"/>
              </a:ext>
            </a:extLst>
          </p:cNvPr>
          <p:cNvSpPr/>
          <p:nvPr userDrawn="1"/>
        </p:nvSpPr>
        <p:spPr>
          <a:xfrm>
            <a:off x="7133732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A5BF3CF8-F11C-6E43-8DBA-AC35EF35C64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298800" y="2722363"/>
            <a:ext cx="1676803" cy="1825001"/>
          </a:xfrm>
          <a:prstGeom prst="rect">
            <a:avLst/>
          </a:prstGeom>
        </p:spPr>
      </p:sp>
      <p:sp>
        <p:nvSpPr>
          <p:cNvPr id="51" name="Picture Placeholder 28">
            <a:extLst>
              <a:ext uri="{FF2B5EF4-FFF2-40B4-BE49-F238E27FC236}">
                <a16:creationId xmlns:a16="http://schemas.microsoft.com/office/drawing/2014/main" id="{C2397FFD-42FB-2240-94D8-B7C217479C1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33732" y="2722363"/>
            <a:ext cx="1676803" cy="1825001"/>
          </a:xfrm>
          <a:prstGeom prst="rect">
            <a:avLst/>
          </a:prstGeom>
        </p:spPr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381335" y="2722362"/>
            <a:ext cx="1676803" cy="1825000"/>
          </a:xfrm>
          <a:prstGeom prst="rect">
            <a:avLst/>
          </a:prstGeom>
        </p:spPr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2415EC9-14AE-F042-84D4-9D109643D665}"/>
              </a:ext>
            </a:extLst>
          </p:cNvPr>
          <p:cNvSpPr/>
          <p:nvPr userDrawn="1"/>
        </p:nvSpPr>
        <p:spPr>
          <a:xfrm>
            <a:off x="9047758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57" name="Picture Placeholder 28">
            <a:extLst>
              <a:ext uri="{FF2B5EF4-FFF2-40B4-BE49-F238E27FC236}">
                <a16:creationId xmlns:a16="http://schemas.microsoft.com/office/drawing/2014/main" id="{D21D0429-7F11-6C44-B054-619D912E1B2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9047758" y="2722363"/>
            <a:ext cx="1676803" cy="1825001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2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49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3C7E3D-621B-044E-9A37-5D0079971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55922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B9D70FA-370D-5B4C-A0FE-320221A621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922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3FC58EB-22F5-4C44-8E4D-3E6687FE29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065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A55F181-EAC5-A54E-BBDC-0AC567213A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5827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1E90CA5-97F0-424D-BA20-78BB76BA53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449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Marketing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1186D7-92E7-B24A-B7D4-EF4818593D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592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8D34FB3-054D-6A4F-B595-A8BAC94F4A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922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7F8090A-88C1-F54B-ABE9-A30D571870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2525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79A98A0-973A-CF4C-B92E-157F9803DF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208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E1DF1D9A-3B67-4843-9A92-638AC713C3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6265" y="2722363"/>
            <a:ext cx="1676803" cy="182500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2" grpId="0" animBg="1"/>
      <p:bldP spid="53" grpId="0" animBg="1"/>
      <p:bldP spid="1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2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79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81076180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79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2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2" y="4054476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1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313231320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1" y="1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79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88825" cy="3787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CA37314-1280-2E43-8319-AF2A654FF1DA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73861E-84D9-4E49-98C8-10575D0C77FE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4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EEC0-7D6D-FA44-AA15-4BBAAD084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022306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ew body - typ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46" name="Rectangle 10">
            <a:extLst>
              <a:ext uri="{FF2B5EF4-FFF2-40B4-BE49-F238E27FC236}">
                <a16:creationId xmlns:a16="http://schemas.microsoft.com/office/drawing/2014/main" id="{9F30796A-B9BA-4601-A575-5DAB06E9CD55}"/>
              </a:ext>
            </a:extLst>
          </p:cNvPr>
          <p:cNvSpPr/>
          <p:nvPr userDrawn="1"/>
        </p:nvSpPr>
        <p:spPr>
          <a:xfrm>
            <a:off x="643077" y="1056968"/>
            <a:ext cx="10624457" cy="5452523"/>
          </a:xfrm>
          <a:custGeom>
            <a:avLst/>
            <a:gdLst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75657 w 1175657"/>
              <a:gd name="connsiteY2" fmla="*/ 6596743 h 6596743"/>
              <a:gd name="connsiteX3" fmla="*/ 0 w 1175657"/>
              <a:gd name="connsiteY3" fmla="*/ 6596743 h 6596743"/>
              <a:gd name="connsiteX4" fmla="*/ 0 w 1175657"/>
              <a:gd name="connsiteY4" fmla="*/ 0 h 6596743"/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59329 w 1175657"/>
              <a:gd name="connsiteY2" fmla="*/ 5388429 h 6596743"/>
              <a:gd name="connsiteX3" fmla="*/ 1175657 w 1175657"/>
              <a:gd name="connsiteY3" fmla="*/ 6596743 h 6596743"/>
              <a:gd name="connsiteX4" fmla="*/ 0 w 1175657"/>
              <a:gd name="connsiteY4" fmla="*/ 6596743 h 6596743"/>
              <a:gd name="connsiteX5" fmla="*/ 0 w 1175657"/>
              <a:gd name="connsiteY5" fmla="*/ 0 h 6596743"/>
              <a:gd name="connsiteX0" fmla="*/ 32657 w 1208314"/>
              <a:gd name="connsiteY0" fmla="*/ 0 h 6596743"/>
              <a:gd name="connsiteX1" fmla="*/ 1208314 w 1208314"/>
              <a:gd name="connsiteY1" fmla="*/ 0 h 6596743"/>
              <a:gd name="connsiteX2" fmla="*/ 1191986 w 1208314"/>
              <a:gd name="connsiteY2" fmla="*/ 5388429 h 6596743"/>
              <a:gd name="connsiteX3" fmla="*/ 1208314 w 1208314"/>
              <a:gd name="connsiteY3" fmla="*/ 6596743 h 6596743"/>
              <a:gd name="connsiteX4" fmla="*/ 32657 w 1208314"/>
              <a:gd name="connsiteY4" fmla="*/ 6596743 h 6596743"/>
              <a:gd name="connsiteX5" fmla="*/ 0 w 1208314"/>
              <a:gd name="connsiteY5" fmla="*/ 5404757 h 6596743"/>
              <a:gd name="connsiteX6" fmla="*/ 32657 w 1208314"/>
              <a:gd name="connsiteY6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32657 w 1290711"/>
              <a:gd name="connsiteY7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16328 w 1290711"/>
              <a:gd name="connsiteY7" fmla="*/ 2922814 h 6596743"/>
              <a:gd name="connsiteX8" fmla="*/ 32657 w 1290711"/>
              <a:gd name="connsiteY8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32657 w 1314515"/>
              <a:gd name="connsiteY9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0 w 1314515"/>
              <a:gd name="connsiteY9" fmla="*/ 1632857 h 6596743"/>
              <a:gd name="connsiteX10" fmla="*/ 32657 w 1314515"/>
              <a:gd name="connsiteY10" fmla="*/ 0 h 6596743"/>
              <a:gd name="connsiteX0" fmla="*/ 32657 w 1334104"/>
              <a:gd name="connsiteY0" fmla="*/ 0 h 6596743"/>
              <a:gd name="connsiteX1" fmla="*/ 1208314 w 1334104"/>
              <a:gd name="connsiteY1" fmla="*/ 0 h 6596743"/>
              <a:gd name="connsiteX2" fmla="*/ 1306286 w 1334104"/>
              <a:gd name="connsiteY2" fmla="*/ 751114 h 6596743"/>
              <a:gd name="connsiteX3" fmla="*/ 1257300 w 1334104"/>
              <a:gd name="connsiteY3" fmla="*/ 1632857 h 6596743"/>
              <a:gd name="connsiteX4" fmla="*/ 1191986 w 1334104"/>
              <a:gd name="connsiteY4" fmla="*/ 2922814 h 6596743"/>
              <a:gd name="connsiteX5" fmla="*/ 1191986 w 1334104"/>
              <a:gd name="connsiteY5" fmla="*/ 5388429 h 6596743"/>
              <a:gd name="connsiteX6" fmla="*/ 1208314 w 1334104"/>
              <a:gd name="connsiteY6" fmla="*/ 6596743 h 6596743"/>
              <a:gd name="connsiteX7" fmla="*/ 32657 w 1334104"/>
              <a:gd name="connsiteY7" fmla="*/ 6596743 h 6596743"/>
              <a:gd name="connsiteX8" fmla="*/ 0 w 1334104"/>
              <a:gd name="connsiteY8" fmla="*/ 5404757 h 6596743"/>
              <a:gd name="connsiteX9" fmla="*/ 16328 w 1334104"/>
              <a:gd name="connsiteY9" fmla="*/ 2922814 h 6596743"/>
              <a:gd name="connsiteX10" fmla="*/ 0 w 1334104"/>
              <a:gd name="connsiteY10" fmla="*/ 1632857 h 6596743"/>
              <a:gd name="connsiteX11" fmla="*/ 32657 w 1334104"/>
              <a:gd name="connsiteY11" fmla="*/ 0 h 6596743"/>
              <a:gd name="connsiteX0" fmla="*/ 32658 w 1334105"/>
              <a:gd name="connsiteY0" fmla="*/ 0 h 6596743"/>
              <a:gd name="connsiteX1" fmla="*/ 1208315 w 1334105"/>
              <a:gd name="connsiteY1" fmla="*/ 0 h 6596743"/>
              <a:gd name="connsiteX2" fmla="*/ 1306287 w 1334105"/>
              <a:gd name="connsiteY2" fmla="*/ 751114 h 6596743"/>
              <a:gd name="connsiteX3" fmla="*/ 1257301 w 1334105"/>
              <a:gd name="connsiteY3" fmla="*/ 1632857 h 6596743"/>
              <a:gd name="connsiteX4" fmla="*/ 1191987 w 1334105"/>
              <a:gd name="connsiteY4" fmla="*/ 2922814 h 6596743"/>
              <a:gd name="connsiteX5" fmla="*/ 1191987 w 1334105"/>
              <a:gd name="connsiteY5" fmla="*/ 5388429 h 6596743"/>
              <a:gd name="connsiteX6" fmla="*/ 1208315 w 1334105"/>
              <a:gd name="connsiteY6" fmla="*/ 6596743 h 6596743"/>
              <a:gd name="connsiteX7" fmla="*/ 32658 w 1334105"/>
              <a:gd name="connsiteY7" fmla="*/ 6596743 h 6596743"/>
              <a:gd name="connsiteX8" fmla="*/ 1 w 1334105"/>
              <a:gd name="connsiteY8" fmla="*/ 5404757 h 6596743"/>
              <a:gd name="connsiteX9" fmla="*/ 16329 w 1334105"/>
              <a:gd name="connsiteY9" fmla="*/ 2922814 h 6596743"/>
              <a:gd name="connsiteX10" fmla="*/ 1 w 1334105"/>
              <a:gd name="connsiteY10" fmla="*/ 1632857 h 6596743"/>
              <a:gd name="connsiteX11" fmla="*/ 0 w 1334105"/>
              <a:gd name="connsiteY11" fmla="*/ 783772 h 6596743"/>
              <a:gd name="connsiteX12" fmla="*/ 32658 w 1334105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2220686 w 2362804"/>
              <a:gd name="connsiteY5" fmla="*/ 5388429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783772 w 2362804"/>
              <a:gd name="connsiteY5" fmla="*/ 5176158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1045028 w 6645749"/>
              <a:gd name="connsiteY9" fmla="*/ 29228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6204856 w 6645749"/>
              <a:gd name="connsiteY9" fmla="*/ 25799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1028700 w 6645777"/>
              <a:gd name="connsiteY10" fmla="*/ 1632857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4327071 w 6645777"/>
              <a:gd name="connsiteY10" fmla="*/ 1714500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1028699 w 6743726"/>
              <a:gd name="connsiteY11" fmla="*/ 783772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5421086 w 6743726"/>
              <a:gd name="connsiteY1" fmla="*/ 391885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4343400 w 6743726"/>
              <a:gd name="connsiteY0" fmla="*/ 0 h 6221186"/>
              <a:gd name="connsiteX1" fmla="*/ 5421086 w 6743726"/>
              <a:gd name="connsiteY1" fmla="*/ 16328 h 6221186"/>
              <a:gd name="connsiteX2" fmla="*/ 6743700 w 6743726"/>
              <a:gd name="connsiteY2" fmla="*/ 506186 h 6221186"/>
              <a:gd name="connsiteX3" fmla="*/ 4833257 w 6743726"/>
              <a:gd name="connsiteY3" fmla="*/ 1240971 h 6221186"/>
              <a:gd name="connsiteX4" fmla="*/ 6645729 w 6743726"/>
              <a:gd name="connsiteY4" fmla="*/ 2220685 h 6221186"/>
              <a:gd name="connsiteX5" fmla="*/ 783772 w 6743726"/>
              <a:gd name="connsiteY5" fmla="*/ 4800601 h 6221186"/>
              <a:gd name="connsiteX6" fmla="*/ 2237014 w 6743726"/>
              <a:gd name="connsiteY6" fmla="*/ 6221186 h 6221186"/>
              <a:gd name="connsiteX7" fmla="*/ 1061357 w 6743726"/>
              <a:gd name="connsiteY7" fmla="*/ 6221186 h 6221186"/>
              <a:gd name="connsiteX8" fmla="*/ 0 w 6743726"/>
              <a:gd name="connsiteY8" fmla="*/ 4833258 h 6221186"/>
              <a:gd name="connsiteX9" fmla="*/ 6204856 w 6743726"/>
              <a:gd name="connsiteY9" fmla="*/ 2204357 h 6221186"/>
              <a:gd name="connsiteX10" fmla="*/ 4327071 w 6743726"/>
              <a:gd name="connsiteY10" fmla="*/ 1338943 h 6221186"/>
              <a:gd name="connsiteX11" fmla="*/ 6384470 w 6743726"/>
              <a:gd name="connsiteY11" fmla="*/ 457200 h 6221186"/>
              <a:gd name="connsiteX12" fmla="*/ 4343400 w 6743726"/>
              <a:gd name="connsiteY12" fmla="*/ 0 h 6221186"/>
              <a:gd name="connsiteX0" fmla="*/ 3722915 w 6743726"/>
              <a:gd name="connsiteY0" fmla="*/ 0 h 6841671"/>
              <a:gd name="connsiteX1" fmla="*/ 5421086 w 6743726"/>
              <a:gd name="connsiteY1" fmla="*/ 636813 h 6841671"/>
              <a:gd name="connsiteX2" fmla="*/ 6743700 w 6743726"/>
              <a:gd name="connsiteY2" fmla="*/ 1126671 h 6841671"/>
              <a:gd name="connsiteX3" fmla="*/ 4833257 w 6743726"/>
              <a:gd name="connsiteY3" fmla="*/ 1861456 h 6841671"/>
              <a:gd name="connsiteX4" fmla="*/ 6645729 w 6743726"/>
              <a:gd name="connsiteY4" fmla="*/ 2841170 h 6841671"/>
              <a:gd name="connsiteX5" fmla="*/ 783772 w 6743726"/>
              <a:gd name="connsiteY5" fmla="*/ 5421086 h 6841671"/>
              <a:gd name="connsiteX6" fmla="*/ 2237014 w 6743726"/>
              <a:gd name="connsiteY6" fmla="*/ 6841671 h 6841671"/>
              <a:gd name="connsiteX7" fmla="*/ 1061357 w 6743726"/>
              <a:gd name="connsiteY7" fmla="*/ 6841671 h 6841671"/>
              <a:gd name="connsiteX8" fmla="*/ 0 w 6743726"/>
              <a:gd name="connsiteY8" fmla="*/ 5453743 h 6841671"/>
              <a:gd name="connsiteX9" fmla="*/ 6204856 w 6743726"/>
              <a:gd name="connsiteY9" fmla="*/ 2824842 h 6841671"/>
              <a:gd name="connsiteX10" fmla="*/ 4327071 w 6743726"/>
              <a:gd name="connsiteY10" fmla="*/ 1959428 h 6841671"/>
              <a:gd name="connsiteX11" fmla="*/ 6384470 w 6743726"/>
              <a:gd name="connsiteY11" fmla="*/ 1077685 h 6841671"/>
              <a:gd name="connsiteX12" fmla="*/ 3722915 w 6743726"/>
              <a:gd name="connsiteY12" fmla="*/ 0 h 6841671"/>
              <a:gd name="connsiteX0" fmla="*/ 3722915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3722915 w 6743726"/>
              <a:gd name="connsiteY12" fmla="*/ 16330 h 6858001"/>
              <a:gd name="connsiteX0" fmla="*/ 4229101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4229101 w 6743726"/>
              <a:gd name="connsiteY12" fmla="*/ 16330 h 6858001"/>
              <a:gd name="connsiteX0" fmla="*/ 4229101 w 6743726"/>
              <a:gd name="connsiteY0" fmla="*/ 0 h 6858340"/>
              <a:gd name="connsiteX1" fmla="*/ 4343400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2043 h 6860383"/>
              <a:gd name="connsiteX1" fmla="*/ 4345781 w 6743726"/>
              <a:gd name="connsiteY1" fmla="*/ 0 h 6860383"/>
              <a:gd name="connsiteX2" fmla="*/ 6743700 w 6743726"/>
              <a:gd name="connsiteY2" fmla="*/ 1145383 h 6860383"/>
              <a:gd name="connsiteX3" fmla="*/ 4833257 w 6743726"/>
              <a:gd name="connsiteY3" fmla="*/ 1880168 h 6860383"/>
              <a:gd name="connsiteX4" fmla="*/ 6645729 w 6743726"/>
              <a:gd name="connsiteY4" fmla="*/ 2859882 h 6860383"/>
              <a:gd name="connsiteX5" fmla="*/ 783772 w 6743726"/>
              <a:gd name="connsiteY5" fmla="*/ 5439798 h 6860383"/>
              <a:gd name="connsiteX6" fmla="*/ 2237014 w 6743726"/>
              <a:gd name="connsiteY6" fmla="*/ 6860383 h 6860383"/>
              <a:gd name="connsiteX7" fmla="*/ 1061357 w 6743726"/>
              <a:gd name="connsiteY7" fmla="*/ 6860383 h 6860383"/>
              <a:gd name="connsiteX8" fmla="*/ 0 w 6743726"/>
              <a:gd name="connsiteY8" fmla="*/ 5472455 h 6860383"/>
              <a:gd name="connsiteX9" fmla="*/ 6204856 w 6743726"/>
              <a:gd name="connsiteY9" fmla="*/ 2843554 h 6860383"/>
              <a:gd name="connsiteX10" fmla="*/ 4327071 w 6743726"/>
              <a:gd name="connsiteY10" fmla="*/ 1978140 h 6860383"/>
              <a:gd name="connsiteX11" fmla="*/ 6384470 w 6743726"/>
              <a:gd name="connsiteY11" fmla="*/ 1096397 h 6860383"/>
              <a:gd name="connsiteX12" fmla="*/ 4229101 w 6743726"/>
              <a:gd name="connsiteY12" fmla="*/ 2043 h 6860383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1651 w 6626276"/>
              <a:gd name="connsiteY0" fmla="*/ 0 h 6858340"/>
              <a:gd name="connsiteX1" fmla="*/ 4230712 w 6626276"/>
              <a:gd name="connsiteY1" fmla="*/ 339 h 6858340"/>
              <a:gd name="connsiteX2" fmla="*/ 6626250 w 6626276"/>
              <a:gd name="connsiteY2" fmla="*/ 1143340 h 6858340"/>
              <a:gd name="connsiteX3" fmla="*/ 4715807 w 6626276"/>
              <a:gd name="connsiteY3" fmla="*/ 1878125 h 6858340"/>
              <a:gd name="connsiteX4" fmla="*/ 6528279 w 6626276"/>
              <a:gd name="connsiteY4" fmla="*/ 2857839 h 6858340"/>
              <a:gd name="connsiteX5" fmla="*/ 652177 w 6626276"/>
              <a:gd name="connsiteY5" fmla="*/ 5523480 h 6858340"/>
              <a:gd name="connsiteX6" fmla="*/ 2119564 w 6626276"/>
              <a:gd name="connsiteY6" fmla="*/ 6858340 h 6858340"/>
              <a:gd name="connsiteX7" fmla="*/ 943907 w 6626276"/>
              <a:gd name="connsiteY7" fmla="*/ 6858340 h 6858340"/>
              <a:gd name="connsiteX8" fmla="*/ 30149 w 6626276"/>
              <a:gd name="connsiteY8" fmla="*/ 5708951 h 6858340"/>
              <a:gd name="connsiteX9" fmla="*/ 6087406 w 6626276"/>
              <a:gd name="connsiteY9" fmla="*/ 2841511 h 6858340"/>
              <a:gd name="connsiteX10" fmla="*/ 4209621 w 6626276"/>
              <a:gd name="connsiteY10" fmla="*/ 1976097 h 6858340"/>
              <a:gd name="connsiteX11" fmla="*/ 6267020 w 6626276"/>
              <a:gd name="connsiteY11" fmla="*/ 1094354 h 6858340"/>
              <a:gd name="connsiteX12" fmla="*/ 4111651 w 6626276"/>
              <a:gd name="connsiteY12" fmla="*/ 0 h 6858340"/>
              <a:gd name="connsiteX0" fmla="*/ 4101800 w 6616425"/>
              <a:gd name="connsiteY0" fmla="*/ 0 h 6858340"/>
              <a:gd name="connsiteX1" fmla="*/ 4220861 w 6616425"/>
              <a:gd name="connsiteY1" fmla="*/ 339 h 6858340"/>
              <a:gd name="connsiteX2" fmla="*/ 6616399 w 6616425"/>
              <a:gd name="connsiteY2" fmla="*/ 1143340 h 6858340"/>
              <a:gd name="connsiteX3" fmla="*/ 4705956 w 6616425"/>
              <a:gd name="connsiteY3" fmla="*/ 1878125 h 6858340"/>
              <a:gd name="connsiteX4" fmla="*/ 6518428 w 6616425"/>
              <a:gd name="connsiteY4" fmla="*/ 2857839 h 6858340"/>
              <a:gd name="connsiteX5" fmla="*/ 642326 w 6616425"/>
              <a:gd name="connsiteY5" fmla="*/ 5523480 h 6858340"/>
              <a:gd name="connsiteX6" fmla="*/ 2109713 w 6616425"/>
              <a:gd name="connsiteY6" fmla="*/ 6858340 h 6858340"/>
              <a:gd name="connsiteX7" fmla="*/ 934056 w 6616425"/>
              <a:gd name="connsiteY7" fmla="*/ 6858340 h 6858340"/>
              <a:gd name="connsiteX8" fmla="*/ 20298 w 6616425"/>
              <a:gd name="connsiteY8" fmla="*/ 5708951 h 6858340"/>
              <a:gd name="connsiteX9" fmla="*/ 6077555 w 6616425"/>
              <a:gd name="connsiteY9" fmla="*/ 2841511 h 6858340"/>
              <a:gd name="connsiteX10" fmla="*/ 4199770 w 6616425"/>
              <a:gd name="connsiteY10" fmla="*/ 1976097 h 6858340"/>
              <a:gd name="connsiteX11" fmla="*/ 6257169 w 6616425"/>
              <a:gd name="connsiteY11" fmla="*/ 1094354 h 6858340"/>
              <a:gd name="connsiteX12" fmla="*/ 4101800 w 6616425"/>
              <a:gd name="connsiteY12" fmla="*/ 0 h 6858340"/>
              <a:gd name="connsiteX0" fmla="*/ 4139855 w 6654480"/>
              <a:gd name="connsiteY0" fmla="*/ 0 h 6858340"/>
              <a:gd name="connsiteX1" fmla="*/ 4258916 w 6654480"/>
              <a:gd name="connsiteY1" fmla="*/ 339 h 6858340"/>
              <a:gd name="connsiteX2" fmla="*/ 6654454 w 6654480"/>
              <a:gd name="connsiteY2" fmla="*/ 1143340 h 6858340"/>
              <a:gd name="connsiteX3" fmla="*/ 4744011 w 6654480"/>
              <a:gd name="connsiteY3" fmla="*/ 1878125 h 6858340"/>
              <a:gd name="connsiteX4" fmla="*/ 6556483 w 6654480"/>
              <a:gd name="connsiteY4" fmla="*/ 2857839 h 6858340"/>
              <a:gd name="connsiteX5" fmla="*/ 680381 w 6654480"/>
              <a:gd name="connsiteY5" fmla="*/ 5523480 h 6858340"/>
              <a:gd name="connsiteX6" fmla="*/ 2147768 w 6654480"/>
              <a:gd name="connsiteY6" fmla="*/ 6858340 h 6858340"/>
              <a:gd name="connsiteX7" fmla="*/ 972111 w 6654480"/>
              <a:gd name="connsiteY7" fmla="*/ 6858340 h 6858340"/>
              <a:gd name="connsiteX8" fmla="*/ 58353 w 6654480"/>
              <a:gd name="connsiteY8" fmla="*/ 5708951 h 6858340"/>
              <a:gd name="connsiteX9" fmla="*/ 6115610 w 6654480"/>
              <a:gd name="connsiteY9" fmla="*/ 2841511 h 6858340"/>
              <a:gd name="connsiteX10" fmla="*/ 4237825 w 6654480"/>
              <a:gd name="connsiteY10" fmla="*/ 1976097 h 6858340"/>
              <a:gd name="connsiteX11" fmla="*/ 6295224 w 6654480"/>
              <a:gd name="connsiteY11" fmla="*/ 1094354 h 6858340"/>
              <a:gd name="connsiteX12" fmla="*/ 4139855 w 6654480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71606 w 6686231"/>
              <a:gd name="connsiteY0" fmla="*/ 0 h 6858340"/>
              <a:gd name="connsiteX1" fmla="*/ 4290667 w 6686231"/>
              <a:gd name="connsiteY1" fmla="*/ 339 h 6858340"/>
              <a:gd name="connsiteX2" fmla="*/ 6686205 w 6686231"/>
              <a:gd name="connsiteY2" fmla="*/ 1143340 h 6858340"/>
              <a:gd name="connsiteX3" fmla="*/ 4775762 w 6686231"/>
              <a:gd name="connsiteY3" fmla="*/ 1878125 h 6858340"/>
              <a:gd name="connsiteX4" fmla="*/ 6478403 w 6686231"/>
              <a:gd name="connsiteY4" fmla="*/ 2790603 h 6858340"/>
              <a:gd name="connsiteX5" fmla="*/ 712132 w 6686231"/>
              <a:gd name="connsiteY5" fmla="*/ 5523480 h 6858340"/>
              <a:gd name="connsiteX6" fmla="*/ 2179519 w 6686231"/>
              <a:gd name="connsiteY6" fmla="*/ 6858340 h 6858340"/>
              <a:gd name="connsiteX7" fmla="*/ 1003862 w 6686231"/>
              <a:gd name="connsiteY7" fmla="*/ 6858340 h 6858340"/>
              <a:gd name="connsiteX8" fmla="*/ 60150 w 6686231"/>
              <a:gd name="connsiteY8" fmla="*/ 5682057 h 6858340"/>
              <a:gd name="connsiteX9" fmla="*/ 6247208 w 6686231"/>
              <a:gd name="connsiteY9" fmla="*/ 2801170 h 6858340"/>
              <a:gd name="connsiteX10" fmla="*/ 4269576 w 6686231"/>
              <a:gd name="connsiteY10" fmla="*/ 1976097 h 6858340"/>
              <a:gd name="connsiteX11" fmla="*/ 6326975 w 6686231"/>
              <a:gd name="connsiteY11" fmla="*/ 1094354 h 6858340"/>
              <a:gd name="connsiteX12" fmla="*/ 4171606 w 6686231"/>
              <a:gd name="connsiteY12" fmla="*/ 0 h 6858340"/>
              <a:gd name="connsiteX0" fmla="*/ 4154145 w 6668770"/>
              <a:gd name="connsiteY0" fmla="*/ 0 h 6858340"/>
              <a:gd name="connsiteX1" fmla="*/ 4273206 w 6668770"/>
              <a:gd name="connsiteY1" fmla="*/ 339 h 6858340"/>
              <a:gd name="connsiteX2" fmla="*/ 6668744 w 6668770"/>
              <a:gd name="connsiteY2" fmla="*/ 1143340 h 6858340"/>
              <a:gd name="connsiteX3" fmla="*/ 4758301 w 6668770"/>
              <a:gd name="connsiteY3" fmla="*/ 1878125 h 6858340"/>
              <a:gd name="connsiteX4" fmla="*/ 6460942 w 6668770"/>
              <a:gd name="connsiteY4" fmla="*/ 2790603 h 6858340"/>
              <a:gd name="connsiteX5" fmla="*/ 694671 w 6668770"/>
              <a:gd name="connsiteY5" fmla="*/ 5523480 h 6858340"/>
              <a:gd name="connsiteX6" fmla="*/ 2162058 w 6668770"/>
              <a:gd name="connsiteY6" fmla="*/ 6858340 h 6858340"/>
              <a:gd name="connsiteX7" fmla="*/ 986401 w 6668770"/>
              <a:gd name="connsiteY7" fmla="*/ 6858340 h 6858340"/>
              <a:gd name="connsiteX8" fmla="*/ 42689 w 6668770"/>
              <a:gd name="connsiteY8" fmla="*/ 5682057 h 6858340"/>
              <a:gd name="connsiteX9" fmla="*/ 6229747 w 6668770"/>
              <a:gd name="connsiteY9" fmla="*/ 2801170 h 6858340"/>
              <a:gd name="connsiteX10" fmla="*/ 4252115 w 6668770"/>
              <a:gd name="connsiteY10" fmla="*/ 1976097 h 6858340"/>
              <a:gd name="connsiteX11" fmla="*/ 6309514 w 6668770"/>
              <a:gd name="connsiteY11" fmla="*/ 1094354 h 6858340"/>
              <a:gd name="connsiteX12" fmla="*/ 4154145 w 6668770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315856 w 6732511"/>
              <a:gd name="connsiteY10" fmla="*/ 1976097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72119 w 6732510"/>
              <a:gd name="connsiteY3" fmla="*/ 1878125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32181 w 6732510"/>
              <a:gd name="connsiteY3" fmla="*/ 1905019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24683"/>
              <a:gd name="connsiteY0" fmla="*/ 0 h 6858340"/>
              <a:gd name="connsiteX1" fmla="*/ 4336947 w 6524683"/>
              <a:gd name="connsiteY1" fmla="*/ 339 h 6858340"/>
              <a:gd name="connsiteX2" fmla="*/ 6512822 w 6524683"/>
              <a:gd name="connsiteY2" fmla="*/ 1102999 h 6858340"/>
              <a:gd name="connsiteX3" fmla="*/ 4732181 w 6524683"/>
              <a:gd name="connsiteY3" fmla="*/ 1905019 h 6858340"/>
              <a:gd name="connsiteX4" fmla="*/ 6524683 w 6524683"/>
              <a:gd name="connsiteY4" fmla="*/ 2790603 h 6858340"/>
              <a:gd name="connsiteX5" fmla="*/ 758412 w 6524683"/>
              <a:gd name="connsiteY5" fmla="*/ 5523480 h 6858340"/>
              <a:gd name="connsiteX6" fmla="*/ 2225799 w 6524683"/>
              <a:gd name="connsiteY6" fmla="*/ 6858340 h 6858340"/>
              <a:gd name="connsiteX7" fmla="*/ 1050142 w 6524683"/>
              <a:gd name="connsiteY7" fmla="*/ 6858340 h 6858340"/>
              <a:gd name="connsiteX8" fmla="*/ 76476 w 6524683"/>
              <a:gd name="connsiteY8" fmla="*/ 5682057 h 6858340"/>
              <a:gd name="connsiteX9" fmla="*/ 6293488 w 6524683"/>
              <a:gd name="connsiteY9" fmla="*/ 2801170 h 6858340"/>
              <a:gd name="connsiteX10" fmla="*/ 4575458 w 6524683"/>
              <a:gd name="connsiteY10" fmla="*/ 1935755 h 6858340"/>
              <a:gd name="connsiteX11" fmla="*/ 6413194 w 6524683"/>
              <a:gd name="connsiteY11" fmla="*/ 1094354 h 6858340"/>
              <a:gd name="connsiteX12" fmla="*/ 4217886 w 6524683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173979 w 6481949"/>
              <a:gd name="connsiteY0" fmla="*/ 0 h 6858340"/>
              <a:gd name="connsiteX1" fmla="*/ 4293040 w 6481949"/>
              <a:gd name="connsiteY1" fmla="*/ 339 h 6858340"/>
              <a:gd name="connsiteX2" fmla="*/ 6468915 w 6481949"/>
              <a:gd name="connsiteY2" fmla="*/ 1102999 h 6858340"/>
              <a:gd name="connsiteX3" fmla="*/ 4688274 w 6481949"/>
              <a:gd name="connsiteY3" fmla="*/ 1905019 h 6858340"/>
              <a:gd name="connsiteX4" fmla="*/ 6480776 w 6481949"/>
              <a:gd name="connsiteY4" fmla="*/ 2790603 h 6858340"/>
              <a:gd name="connsiteX5" fmla="*/ 714505 w 6481949"/>
              <a:gd name="connsiteY5" fmla="*/ 5523480 h 6858340"/>
              <a:gd name="connsiteX6" fmla="*/ 2181892 w 6481949"/>
              <a:gd name="connsiteY6" fmla="*/ 6858340 h 6858340"/>
              <a:gd name="connsiteX7" fmla="*/ 1006235 w 6481949"/>
              <a:gd name="connsiteY7" fmla="*/ 6858340 h 6858340"/>
              <a:gd name="connsiteX8" fmla="*/ 32569 w 6481949"/>
              <a:gd name="connsiteY8" fmla="*/ 5682057 h 6858340"/>
              <a:gd name="connsiteX9" fmla="*/ 6249581 w 6481949"/>
              <a:gd name="connsiteY9" fmla="*/ 2801170 h 6858340"/>
              <a:gd name="connsiteX10" fmla="*/ 4531551 w 6481949"/>
              <a:gd name="connsiteY10" fmla="*/ 1935755 h 6858340"/>
              <a:gd name="connsiteX11" fmla="*/ 6369287 w 6481949"/>
              <a:gd name="connsiteY11" fmla="*/ 1094354 h 6858340"/>
              <a:gd name="connsiteX12" fmla="*/ 4173979 w 6481949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688492 w 6482167"/>
              <a:gd name="connsiteY3" fmla="*/ 1905019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765646 w 6482167"/>
              <a:gd name="connsiteY3" fmla="*/ 1884237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052 w 6482022"/>
              <a:gd name="connsiteY0" fmla="*/ 0 h 6858340"/>
              <a:gd name="connsiteX1" fmla="*/ 4293113 w 6482022"/>
              <a:gd name="connsiteY1" fmla="*/ 339 h 6858340"/>
              <a:gd name="connsiteX2" fmla="*/ 6468988 w 6482022"/>
              <a:gd name="connsiteY2" fmla="*/ 1102999 h 6858340"/>
              <a:gd name="connsiteX3" fmla="*/ 4765501 w 6482022"/>
              <a:gd name="connsiteY3" fmla="*/ 1884237 h 6858340"/>
              <a:gd name="connsiteX4" fmla="*/ 6480849 w 6482022"/>
              <a:gd name="connsiteY4" fmla="*/ 2790603 h 6858340"/>
              <a:gd name="connsiteX5" fmla="*/ 714578 w 6482022"/>
              <a:gd name="connsiteY5" fmla="*/ 5523480 h 6858340"/>
              <a:gd name="connsiteX6" fmla="*/ 2181965 w 6482022"/>
              <a:gd name="connsiteY6" fmla="*/ 6858340 h 6858340"/>
              <a:gd name="connsiteX7" fmla="*/ 1006308 w 6482022"/>
              <a:gd name="connsiteY7" fmla="*/ 6858340 h 6858340"/>
              <a:gd name="connsiteX8" fmla="*/ 32642 w 6482022"/>
              <a:gd name="connsiteY8" fmla="*/ 5682057 h 6858340"/>
              <a:gd name="connsiteX9" fmla="*/ 6234224 w 6482022"/>
              <a:gd name="connsiteY9" fmla="*/ 2759607 h 6858340"/>
              <a:gd name="connsiteX10" fmla="*/ 4531624 w 6482022"/>
              <a:gd name="connsiteY10" fmla="*/ 1935755 h 6858340"/>
              <a:gd name="connsiteX11" fmla="*/ 6369360 w 6482022"/>
              <a:gd name="connsiteY11" fmla="*/ 1094354 h 6858340"/>
              <a:gd name="connsiteX12" fmla="*/ 4174052 w 6482022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65501 w 6484234"/>
              <a:gd name="connsiteY3" fmla="*/ 1884237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64823 w 6484234"/>
              <a:gd name="connsiteY1" fmla="*/ 9864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45375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4234" h="6858340">
                <a:moveTo>
                  <a:pt x="4174052" y="0"/>
                </a:moveTo>
                <a:lnTo>
                  <a:pt x="4245375" y="339"/>
                </a:lnTo>
                <a:cubicBezTo>
                  <a:pt x="5416178" y="528936"/>
                  <a:pt x="6350992" y="682938"/>
                  <a:pt x="6468988" y="1102999"/>
                </a:cubicBezTo>
                <a:cubicBezTo>
                  <a:pt x="6557029" y="1428930"/>
                  <a:pt x="4727971" y="1512762"/>
                  <a:pt x="4708921" y="1874712"/>
                </a:cubicBezTo>
                <a:cubicBezTo>
                  <a:pt x="4701937" y="2115638"/>
                  <a:pt x="6312010" y="1882285"/>
                  <a:pt x="6480849" y="2790603"/>
                </a:cubicBezTo>
                <a:cubicBezTo>
                  <a:pt x="6650520" y="3577335"/>
                  <a:pt x="385599" y="4141704"/>
                  <a:pt x="714578" y="5523480"/>
                </a:cubicBezTo>
                <a:cubicBezTo>
                  <a:pt x="794323" y="5878568"/>
                  <a:pt x="1791030" y="6638674"/>
                  <a:pt x="2181965" y="6858340"/>
                </a:cubicBezTo>
                <a:lnTo>
                  <a:pt x="1006308" y="6858340"/>
                </a:lnTo>
                <a:cubicBezTo>
                  <a:pt x="717405" y="6667367"/>
                  <a:pt x="222031" y="6109569"/>
                  <a:pt x="32642" y="5682057"/>
                </a:cubicBezTo>
                <a:cubicBezTo>
                  <a:pt x="-515243" y="3750636"/>
                  <a:pt x="6012382" y="3379244"/>
                  <a:pt x="6234224" y="2759607"/>
                </a:cubicBezTo>
                <a:cubicBezTo>
                  <a:pt x="6337180" y="2134960"/>
                  <a:pt x="4538501" y="2237673"/>
                  <a:pt x="4531624" y="1935755"/>
                </a:cubicBezTo>
                <a:cubicBezTo>
                  <a:pt x="4501670" y="1437575"/>
                  <a:pt x="6411795" y="1358332"/>
                  <a:pt x="6411795" y="1075304"/>
                </a:cubicBezTo>
                <a:cubicBezTo>
                  <a:pt x="6249153" y="697073"/>
                  <a:pt x="4905821" y="364785"/>
                  <a:pt x="4174052" y="0"/>
                </a:cubicBezTo>
                <a:close/>
              </a:path>
            </a:pathLst>
          </a:custGeom>
          <a:gradFill flip="none" rotWithShape="1">
            <a:gsLst>
              <a:gs pos="53000">
                <a:schemeClr val="bg1">
                  <a:lumMod val="50000"/>
                </a:schemeClr>
              </a:gs>
              <a:gs pos="0">
                <a:schemeClr val="bg2">
                  <a:lumMod val="90000"/>
                  <a:alpha val="12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  <a:sp3d>
            <a:bevelT w="63500" h="9525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CBF17F-4A59-40E9-9F9A-C7289D89AE91}"/>
              </a:ext>
            </a:extLst>
          </p:cNvPr>
          <p:cNvGrpSpPr/>
          <p:nvPr userDrawn="1"/>
        </p:nvGrpSpPr>
        <p:grpSpPr>
          <a:xfrm>
            <a:off x="315900" y="4199630"/>
            <a:ext cx="777206" cy="772880"/>
            <a:chOff x="4079130" y="2904128"/>
            <a:chExt cx="1034461" cy="1028703"/>
          </a:xfrm>
        </p:grpSpPr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EC6253CD-D215-4BF5-A607-99BE7DFC860D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0" name="Isosceles Triangle 57">
              <a:extLst>
                <a:ext uri="{FF2B5EF4-FFF2-40B4-BE49-F238E27FC236}">
                  <a16:creationId xmlns:a16="http://schemas.microsoft.com/office/drawing/2014/main" id="{A54A99DD-F2B8-463C-9371-80F8713E830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1" name="Isosceles Triangle 58">
              <a:extLst>
                <a:ext uri="{FF2B5EF4-FFF2-40B4-BE49-F238E27FC236}">
                  <a16:creationId xmlns:a16="http://schemas.microsoft.com/office/drawing/2014/main" id="{A6B14040-4C63-4B0A-88DC-F9DB31119DFC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Circle: Hollow 59">
              <a:extLst>
                <a:ext uri="{FF2B5EF4-FFF2-40B4-BE49-F238E27FC236}">
                  <a16:creationId xmlns:a16="http://schemas.microsoft.com/office/drawing/2014/main" id="{EAA0B9B8-23B1-4834-9E0F-98616CD426DF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7EA9009-4109-44C1-8468-0ED7CF34DE8E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7DD909E-E663-457A-90E9-E827E05130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202" y="3042340"/>
            <a:ext cx="2011680" cy="320040"/>
          </a:xfrm>
          <a:solidFill>
            <a:schemeClr val="tx2">
              <a:lumMod val="20000"/>
              <a:lumOff val="80000"/>
            </a:schemeClr>
          </a:solidFill>
        </p:spPr>
        <p:txBody>
          <a:bodyPr lIns="45720" tIns="45720" rIns="45720" bIns="45720" anchor="ctr"/>
          <a:lstStyle>
            <a:lvl1pPr marL="0" indent="0" algn="l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2EF50AA-ED31-46BE-8F1F-ACF5BC0175C3}"/>
              </a:ext>
            </a:extLst>
          </p:cNvPr>
          <p:cNvGrpSpPr/>
          <p:nvPr userDrawn="1"/>
        </p:nvGrpSpPr>
        <p:grpSpPr>
          <a:xfrm>
            <a:off x="3190260" y="3370758"/>
            <a:ext cx="777206" cy="772880"/>
            <a:chOff x="7916261" y="2446725"/>
            <a:chExt cx="1034461" cy="1028703"/>
          </a:xfrm>
        </p:grpSpPr>
        <p:sp>
          <p:nvSpPr>
            <p:cNvPr id="74" name="Isosceles Triangle 63">
              <a:extLst>
                <a:ext uri="{FF2B5EF4-FFF2-40B4-BE49-F238E27FC236}">
                  <a16:creationId xmlns:a16="http://schemas.microsoft.com/office/drawing/2014/main" id="{D22A1720-8981-4E1F-9AF8-1D9A052E6BD5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E7343B1-1805-4198-A93A-C4722A429E51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80" name="Isosceles Triangle 68">
                <a:extLst>
                  <a:ext uri="{FF2B5EF4-FFF2-40B4-BE49-F238E27FC236}">
                    <a16:creationId xmlns:a16="http://schemas.microsoft.com/office/drawing/2014/main" id="{B5B9A3A6-C409-417F-B845-3E0A107736D8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Isosceles Triangle 69">
                <a:extLst>
                  <a:ext uri="{FF2B5EF4-FFF2-40B4-BE49-F238E27FC236}">
                    <a16:creationId xmlns:a16="http://schemas.microsoft.com/office/drawing/2014/main" id="{A00EB9CC-DA17-4581-9690-728461640A9A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78" name="Circle: Hollow 65">
              <a:extLst>
                <a:ext uri="{FF2B5EF4-FFF2-40B4-BE49-F238E27FC236}">
                  <a16:creationId xmlns:a16="http://schemas.microsoft.com/office/drawing/2014/main" id="{2FDA0AFD-24DB-4511-A63C-7EBC8320AFA7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B4BC7A6-9E53-42C8-85D3-006625E33A58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82" name="Text Placeholder 14">
            <a:extLst>
              <a:ext uri="{FF2B5EF4-FFF2-40B4-BE49-F238E27FC236}">
                <a16:creationId xmlns:a16="http://schemas.microsoft.com/office/drawing/2014/main" id="{DCDEC7A8-E218-414D-9339-CDACCC9BF7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4440" y="2311050"/>
            <a:ext cx="2011680" cy="320040"/>
          </a:xfrm>
          <a:solidFill>
            <a:schemeClr val="tx2">
              <a:lumMod val="20000"/>
              <a:lumOff val="80000"/>
            </a:schemeClr>
          </a:solidFill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0D2C053-79AC-48D9-B86C-0CC9B99B7675}"/>
              </a:ext>
            </a:extLst>
          </p:cNvPr>
          <p:cNvGrpSpPr/>
          <p:nvPr userDrawn="1"/>
        </p:nvGrpSpPr>
        <p:grpSpPr>
          <a:xfrm>
            <a:off x="6148678" y="2976282"/>
            <a:ext cx="777207" cy="772879"/>
            <a:chOff x="9950197" y="3290674"/>
            <a:chExt cx="777207" cy="772879"/>
          </a:xfrm>
        </p:grpSpPr>
        <p:sp>
          <p:nvSpPr>
            <p:cNvPr id="84" name="Isosceles Triangle 56">
              <a:extLst>
                <a:ext uri="{FF2B5EF4-FFF2-40B4-BE49-F238E27FC236}">
                  <a16:creationId xmlns:a16="http://schemas.microsoft.com/office/drawing/2014/main" id="{8A9C88FC-20EA-4882-A8CE-6E28BCD49887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Isosceles Triangle 57">
              <a:extLst>
                <a:ext uri="{FF2B5EF4-FFF2-40B4-BE49-F238E27FC236}">
                  <a16:creationId xmlns:a16="http://schemas.microsoft.com/office/drawing/2014/main" id="{9EFFF4A8-470B-438D-8404-72DFA62EFAE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6" name="Isosceles Triangle 58">
              <a:extLst>
                <a:ext uri="{FF2B5EF4-FFF2-40B4-BE49-F238E27FC236}">
                  <a16:creationId xmlns:a16="http://schemas.microsoft.com/office/drawing/2014/main" id="{0278E157-AAC3-4ED7-AC3C-3952435DA6DA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7" name="Circle: Hollow 59">
              <a:extLst>
                <a:ext uri="{FF2B5EF4-FFF2-40B4-BE49-F238E27FC236}">
                  <a16:creationId xmlns:a16="http://schemas.microsoft.com/office/drawing/2014/main" id="{462CDB20-5DB1-49F9-B6D4-82FA7B2DE00A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D9B09F0-0E0B-4D28-A3BE-64B9CBD0FA50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89" name="Text Placeholder 14">
            <a:extLst>
              <a:ext uri="{FF2B5EF4-FFF2-40B4-BE49-F238E27FC236}">
                <a16:creationId xmlns:a16="http://schemas.microsoft.com/office/drawing/2014/main" id="{2543215B-82FF-4F0E-8141-B7D520479D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16672" y="1764174"/>
            <a:ext cx="2011680" cy="320040"/>
          </a:xfrm>
          <a:solidFill>
            <a:schemeClr val="tx2">
              <a:lumMod val="20000"/>
              <a:lumOff val="80000"/>
            </a:schemeClr>
          </a:solidFill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6916672" y="2097730"/>
            <a:ext cx="2011680" cy="2468880"/>
          </a:xfrm>
          <a:solidFill>
            <a:schemeClr val="bg1">
              <a:alpha val="95000"/>
            </a:schemeClr>
          </a:solidFill>
        </p:spPr>
        <p:txBody>
          <a:bodyPr tIns="91440" rIns="4572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E184A20-2E27-450D-BC87-3224ACCF6A7B}"/>
              </a:ext>
            </a:extLst>
          </p:cNvPr>
          <p:cNvGrpSpPr/>
          <p:nvPr userDrawn="1"/>
        </p:nvGrpSpPr>
        <p:grpSpPr>
          <a:xfrm>
            <a:off x="9042977" y="2684001"/>
            <a:ext cx="854926" cy="850168"/>
            <a:chOff x="4079130" y="2904128"/>
            <a:chExt cx="1034461" cy="1028703"/>
          </a:xfrm>
        </p:grpSpPr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B7EAD03A-E2DB-40E2-B3A9-853150D15751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74C44703-FF09-4A48-BFF4-AD7F459DACA9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22ECD1C-5FD9-403D-A4A4-0DB556C79A85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Circle: Hollow 54">
              <a:extLst>
                <a:ext uri="{FF2B5EF4-FFF2-40B4-BE49-F238E27FC236}">
                  <a16:creationId xmlns:a16="http://schemas.microsoft.com/office/drawing/2014/main" id="{3805AFCC-7AFD-4B1B-A013-5D66E73131F3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BF96F0A-4D26-4DCF-9FE7-C671C88B117B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1">
                    <a:lumMod val="60000"/>
                    <a:lumOff val="40000"/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2461CB82-F762-41C3-9898-2F710634F7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85797" y="1239020"/>
            <a:ext cx="2011680" cy="320040"/>
          </a:xfrm>
          <a:solidFill>
            <a:schemeClr val="tx2">
              <a:lumMod val="20000"/>
              <a:lumOff val="80000"/>
            </a:schemeClr>
          </a:solidFill>
        </p:spPr>
        <p:txBody>
          <a:bodyPr lIns="45720" tIns="45720" rIns="45720" bIns="45720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565" y="3349439"/>
            <a:ext cx="2011680" cy="2468880"/>
          </a:xfrm>
          <a:solidFill>
            <a:schemeClr val="bg1">
              <a:alpha val="95000"/>
            </a:schemeClr>
          </a:solidFill>
        </p:spPr>
        <p:txBody>
          <a:bodyPr tIns="91440" rIns="4572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4441" y="2647115"/>
            <a:ext cx="2011680" cy="2468880"/>
          </a:xfrm>
          <a:solidFill>
            <a:schemeClr val="bg1">
              <a:alpha val="95000"/>
            </a:schemeClr>
          </a:solidFill>
        </p:spPr>
        <p:txBody>
          <a:bodyPr tIns="91440" rIns="4572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5203BC4-F1D2-4F6B-81CD-DF174830E6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85189" y="1578854"/>
            <a:ext cx="2011680" cy="2468880"/>
          </a:xfrm>
          <a:solidFill>
            <a:schemeClr val="bg1">
              <a:alpha val="95000"/>
            </a:schemeClr>
          </a:solidFill>
        </p:spPr>
        <p:txBody>
          <a:bodyPr tIns="91440" rIns="45720" bIns="91440" anchor="t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1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186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56559133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4071927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Gotham Bold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Gotham Bold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Gotham Bold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43341383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7300720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7066591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4199274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15674704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01539077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4426223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687630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 - 2 roadmaps verti left m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223" y="4297247"/>
            <a:ext cx="3874884" cy="361842"/>
          </a:xfrm>
          <a:prstGeom prst="roundRect">
            <a:avLst>
              <a:gd name="adj" fmla="val 10818"/>
            </a:avLst>
          </a:prstGeom>
          <a:noFill/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6229137" y="4118065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4527" y="2264063"/>
            <a:ext cx="4362290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5446" y="4017723"/>
            <a:ext cx="4362289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4065" y="4900179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9223" y="5140726"/>
            <a:ext cx="3874884" cy="1257059"/>
          </a:xfrm>
          <a:prstGeom prst="roundRect">
            <a:avLst>
              <a:gd name="adj" fmla="val 9861"/>
            </a:avLst>
          </a:prstGeom>
          <a:noFill/>
        </p:spPr>
        <p:txBody>
          <a:bodyPr wrap="square" lIns="45720" rIns="45720" anchor="ctr">
            <a:noAutofit/>
          </a:bodyPr>
          <a:lstStyle>
            <a:lvl1pPr marL="111125" indent="-11112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9FDF05-AAF9-4CD7-AFDA-09EDA39BB1AE}"/>
              </a:ext>
            </a:extLst>
          </p:cNvPr>
          <p:cNvGrpSpPr/>
          <p:nvPr userDrawn="1"/>
        </p:nvGrpSpPr>
        <p:grpSpPr>
          <a:xfrm>
            <a:off x="5758081" y="2336151"/>
            <a:ext cx="777206" cy="772880"/>
            <a:chOff x="4079130" y="2904128"/>
            <a:chExt cx="1034461" cy="1028703"/>
          </a:xfrm>
        </p:grpSpPr>
        <p:sp>
          <p:nvSpPr>
            <p:cNvPr id="64" name="Isosceles Triangle 56">
              <a:extLst>
                <a:ext uri="{FF2B5EF4-FFF2-40B4-BE49-F238E27FC236}">
                  <a16:creationId xmlns:a16="http://schemas.microsoft.com/office/drawing/2014/main" id="{6E35B11B-9995-4924-A636-413FCAFBB97E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Isosceles Triangle 57">
              <a:extLst>
                <a:ext uri="{FF2B5EF4-FFF2-40B4-BE49-F238E27FC236}">
                  <a16:creationId xmlns:a16="http://schemas.microsoft.com/office/drawing/2014/main" id="{719F01BC-1401-42C3-BAF5-E7A31E652A7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Isosceles Triangle 58">
              <a:extLst>
                <a:ext uri="{FF2B5EF4-FFF2-40B4-BE49-F238E27FC236}">
                  <a16:creationId xmlns:a16="http://schemas.microsoft.com/office/drawing/2014/main" id="{E62CF198-8029-446A-B56B-D518A4E36F91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Circle: Hollow 59">
              <a:extLst>
                <a:ext uri="{FF2B5EF4-FFF2-40B4-BE49-F238E27FC236}">
                  <a16:creationId xmlns:a16="http://schemas.microsoft.com/office/drawing/2014/main" id="{9CD89264-1D0D-4F72-8985-DC8673611D0C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F8516A-708D-4236-A2CD-93F2AA631077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1CADF601-6268-49F0-BE43-9FBC6D1C2B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2628" y="3118752"/>
            <a:ext cx="914400" cy="457200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42A74D9-7170-4A7E-8077-DAC2CAC0DB13}"/>
              </a:ext>
            </a:extLst>
          </p:cNvPr>
          <p:cNvSpPr/>
          <p:nvPr userDrawn="1"/>
        </p:nvSpPr>
        <p:spPr bwMode="gray">
          <a:xfrm>
            <a:off x="964571" y="4015188"/>
            <a:ext cx="3874884" cy="31129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Buying Persona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6FB51DD-1109-49FD-B111-7DC7E1AD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348" y="1478971"/>
            <a:ext cx="3892936" cy="222733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1FD50512-7674-4A78-82A1-BACBB5B97EAF}"/>
              </a:ext>
            </a:extLst>
          </p:cNvPr>
          <p:cNvSpPr/>
          <p:nvPr userDrawn="1"/>
        </p:nvSpPr>
        <p:spPr bwMode="gray">
          <a:xfrm>
            <a:off x="964571" y="4848792"/>
            <a:ext cx="3874884" cy="311295"/>
          </a:xfrm>
          <a:prstGeom prst="rect">
            <a:avLst/>
          </a:prstGeom>
          <a:noFill/>
          <a:ln w="3175"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l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309448101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0" y="-887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1137" y="5859675"/>
            <a:ext cx="440116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2267" y="5932781"/>
            <a:ext cx="141409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7999" y="823249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5" y="2644564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39405" y="4052465"/>
            <a:ext cx="5910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 Book" panose="02000604040000020004" pitchFamily="2" charset="0"/>
              </a:rPr>
              <a:t>$8.4 BILLION ENTERPRISE | 132,000 IDEAPRENEURS | 44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1253" y="5893534"/>
            <a:ext cx="4491855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98" b="0" i="0">
                <a:solidFill>
                  <a:schemeClr val="bg1"/>
                </a:solidFill>
                <a:latin typeface="Gotham Book" panose="02000604040000020004" pitchFamily="2" charset="0"/>
              </a:rPr>
              <a:t>WATCH THE FILM</a:t>
            </a:r>
          </a:p>
        </p:txBody>
      </p:sp>
    </p:spTree>
    <p:extLst>
      <p:ext uri="{BB962C8B-B14F-4D97-AF65-F5344CB8AC3E}">
        <p14:creationId xmlns:p14="http://schemas.microsoft.com/office/powerpoint/2010/main" val="187383768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8184957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677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224A98-BF59-ED44-8FA8-ACF44519BA8B}"/>
              </a:ext>
            </a:extLst>
          </p:cNvPr>
          <p:cNvSpPr>
            <a:spLocks/>
          </p:cNvSpPr>
          <p:nvPr userDrawn="1"/>
        </p:nvSpPr>
        <p:spPr>
          <a:xfrm>
            <a:off x="9076904" y="6603956"/>
            <a:ext cx="2587535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05F5FE-27A1-1D4A-B258-7311732C70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DC8647-5283-634E-9C6D-9C3F13999E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859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>
              <a:solidFill>
                <a:srgbClr val="4B4B4B"/>
              </a:solidFill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8635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09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603558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47C44-76A1-8046-8D5A-DC743323F78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A04962F-429F-0246-8B50-C0DC7C6D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D387EFD-2C02-094F-8ED8-50FD3BEE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69460718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6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4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A5905-83C4-484B-B724-281AEB3BF3F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1DFE3E1-5201-464F-8D5B-5D0F54B4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0CBFD62-F5A6-E24B-B576-C19D61B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1806382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78867244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8"/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65999862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49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815336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8 - Main body - 3 roadmaps verti 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10791" y="3813601"/>
            <a:ext cx="3840480" cy="548640"/>
          </a:xfrm>
          <a:prstGeom prst="roundRect">
            <a:avLst>
              <a:gd name="adj" fmla="val 10818"/>
            </a:avLst>
          </a:prstGeom>
          <a:solidFill>
            <a:srgbClr val="F0FAFE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6229137" y="3342211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4527" y="1488209"/>
            <a:ext cx="4362290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5446" y="3241869"/>
            <a:ext cx="4362289" cy="137160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4065" y="4124325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10792" y="4533695"/>
            <a:ext cx="3840480" cy="548640"/>
          </a:xfrm>
          <a:prstGeom prst="roundRect">
            <a:avLst>
              <a:gd name="adj" fmla="val 9861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AD5541D0-80F9-434F-9736-31B0C9A22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10792" y="5175885"/>
            <a:ext cx="3840480" cy="548640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F27349E-350B-4BEA-B869-D0319EB12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10127" y="5818076"/>
            <a:ext cx="3840480" cy="548640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BE1DE1-D39D-4A4C-9E4A-918D70059190}"/>
              </a:ext>
            </a:extLst>
          </p:cNvPr>
          <p:cNvGrpSpPr/>
          <p:nvPr userDrawn="1"/>
        </p:nvGrpSpPr>
        <p:grpSpPr>
          <a:xfrm>
            <a:off x="6743449" y="5066304"/>
            <a:ext cx="777207" cy="772879"/>
            <a:chOff x="9950197" y="3290674"/>
            <a:chExt cx="777207" cy="772879"/>
          </a:xfrm>
        </p:grpSpPr>
        <p:sp>
          <p:nvSpPr>
            <p:cNvPr id="47" name="Isosceles Triangle 56">
              <a:extLst>
                <a:ext uri="{FF2B5EF4-FFF2-40B4-BE49-F238E27FC236}">
                  <a16:creationId xmlns:a16="http://schemas.microsoft.com/office/drawing/2014/main" id="{FEA11730-619F-4D94-8041-D25C27D68301}"/>
                </a:ext>
              </a:extLst>
            </p:cNvPr>
            <p:cNvSpPr/>
            <p:nvPr/>
          </p:nvSpPr>
          <p:spPr>
            <a:xfrm rot="5400000">
              <a:off x="10509062" y="3845212"/>
              <a:ext cx="86559" cy="350124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Isosceles Triangle 57">
              <a:extLst>
                <a:ext uri="{FF2B5EF4-FFF2-40B4-BE49-F238E27FC236}">
                  <a16:creationId xmlns:a16="http://schemas.microsoft.com/office/drawing/2014/main" id="{8FF84193-D894-4565-AC1A-CA9580709D38}"/>
                </a:ext>
              </a:extLst>
            </p:cNvPr>
            <p:cNvSpPr/>
            <p:nvPr/>
          </p:nvSpPr>
          <p:spPr>
            <a:xfrm>
              <a:off x="10207823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9" name="Isosceles Triangle 58">
              <a:extLst>
                <a:ext uri="{FF2B5EF4-FFF2-40B4-BE49-F238E27FC236}">
                  <a16:creationId xmlns:a16="http://schemas.microsoft.com/office/drawing/2014/main" id="{2155B6F4-EE59-4F33-8AFE-7EF770A6EC43}"/>
                </a:ext>
              </a:extLst>
            </p:cNvPr>
            <p:cNvSpPr/>
            <p:nvPr/>
          </p:nvSpPr>
          <p:spPr>
            <a:xfrm flipH="1">
              <a:off x="9985452" y="3548300"/>
              <a:ext cx="222371" cy="515252"/>
            </a:xfrm>
            <a:prstGeom prst="triangle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5" name="Circle: Hollow 59">
              <a:extLst>
                <a:ext uri="{FF2B5EF4-FFF2-40B4-BE49-F238E27FC236}">
                  <a16:creationId xmlns:a16="http://schemas.microsoft.com/office/drawing/2014/main" id="{AFD0E29D-0D7F-416C-A628-37619B79A1C3}"/>
                </a:ext>
              </a:extLst>
            </p:cNvPr>
            <p:cNvSpPr/>
            <p:nvPr/>
          </p:nvSpPr>
          <p:spPr>
            <a:xfrm>
              <a:off x="9950197" y="3290674"/>
              <a:ext cx="515252" cy="515252"/>
            </a:xfrm>
            <a:prstGeom prst="donut">
              <a:avLst>
                <a:gd name="adj" fmla="val 58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BCF3E3E-3E3F-4A51-8370-042E31B1118B}"/>
                </a:ext>
              </a:extLst>
            </p:cNvPr>
            <p:cNvSpPr/>
            <p:nvPr/>
          </p:nvSpPr>
          <p:spPr>
            <a:xfrm>
              <a:off x="10005403" y="3345880"/>
              <a:ext cx="404840" cy="404840"/>
            </a:xfrm>
            <a:prstGeom prst="ellipse">
              <a:avLst/>
            </a:prstGeom>
            <a:gradFill flip="none" rotWithShape="1">
              <a:gsLst>
                <a:gs pos="24000">
                  <a:schemeClr val="accent6"/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414BE17-BB88-4D8E-ACF8-AFDD8624E9E5}"/>
                </a:ext>
              </a:extLst>
            </p:cNvPr>
            <p:cNvSpPr txBox="1"/>
            <p:nvPr/>
          </p:nvSpPr>
          <p:spPr>
            <a:xfrm>
              <a:off x="9992763" y="3405189"/>
              <a:ext cx="443838" cy="29773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Future </a:t>
              </a:r>
            </a:p>
          </p:txBody>
        </p:sp>
      </p:grp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E0C080A-8186-41E5-817C-51BB08F94883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595732" y="5026185"/>
            <a:ext cx="4362289" cy="1371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F4D34AF5-AEAD-4591-A1DC-EEF6502C8A5D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545120" y="5848418"/>
            <a:ext cx="914400" cy="457200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9FDF05-AAF9-4CD7-AFDA-09EDA39BB1AE}"/>
              </a:ext>
            </a:extLst>
          </p:cNvPr>
          <p:cNvGrpSpPr/>
          <p:nvPr userDrawn="1"/>
        </p:nvGrpSpPr>
        <p:grpSpPr>
          <a:xfrm>
            <a:off x="5758081" y="1560297"/>
            <a:ext cx="777206" cy="772880"/>
            <a:chOff x="4079130" y="2904128"/>
            <a:chExt cx="1034461" cy="1028703"/>
          </a:xfrm>
        </p:grpSpPr>
        <p:sp>
          <p:nvSpPr>
            <p:cNvPr id="64" name="Isosceles Triangle 56">
              <a:extLst>
                <a:ext uri="{FF2B5EF4-FFF2-40B4-BE49-F238E27FC236}">
                  <a16:creationId xmlns:a16="http://schemas.microsoft.com/office/drawing/2014/main" id="{6E35B11B-9995-4924-A636-413FCAFBB97E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5" name="Isosceles Triangle 57">
              <a:extLst>
                <a:ext uri="{FF2B5EF4-FFF2-40B4-BE49-F238E27FC236}">
                  <a16:creationId xmlns:a16="http://schemas.microsoft.com/office/drawing/2014/main" id="{719F01BC-1401-42C3-BAF5-E7A31E652A7E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6" name="Isosceles Triangle 58">
              <a:extLst>
                <a:ext uri="{FF2B5EF4-FFF2-40B4-BE49-F238E27FC236}">
                  <a16:creationId xmlns:a16="http://schemas.microsoft.com/office/drawing/2014/main" id="{E62CF198-8029-446A-B56B-D518A4E36F91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Circle: Hollow 59">
              <a:extLst>
                <a:ext uri="{FF2B5EF4-FFF2-40B4-BE49-F238E27FC236}">
                  <a16:creationId xmlns:a16="http://schemas.microsoft.com/office/drawing/2014/main" id="{9CD89264-1D0D-4F72-8985-DC8673611D0C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F8516A-708D-4236-A2CD-93F2AA631077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5C2888-4F57-4FFF-9092-D96EA9B1F9D0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1CADF601-6268-49F0-BE43-9FBC6D1C2B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2628" y="2342898"/>
            <a:ext cx="914400" cy="457200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C42A74D9-7170-4A7E-8077-DAC2CAC0DB13}"/>
              </a:ext>
            </a:extLst>
          </p:cNvPr>
          <p:cNvSpPr/>
          <p:nvPr userDrawn="1"/>
        </p:nvSpPr>
        <p:spPr bwMode="gray">
          <a:xfrm>
            <a:off x="237219" y="3813601"/>
            <a:ext cx="1068385" cy="548640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C9448FE9-8D69-43E9-8723-4FA1D8435A9D}"/>
              </a:ext>
            </a:extLst>
          </p:cNvPr>
          <p:cNvSpPr/>
          <p:nvPr userDrawn="1"/>
        </p:nvSpPr>
        <p:spPr bwMode="gray">
          <a:xfrm>
            <a:off x="240331" y="5175885"/>
            <a:ext cx="1068385" cy="548640"/>
          </a:xfrm>
          <a:prstGeom prst="roundRect">
            <a:avLst>
              <a:gd name="adj" fmla="val 1275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1400" b="1">
                <a:solidFill>
                  <a:schemeClr val="tx1"/>
                </a:solidFill>
                <a:latin typeface="+mj-lt"/>
              </a:rPr>
              <a:t>Value Proposition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6FB51DD-1109-49FD-B111-7DC7E1AD7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403" y="1331195"/>
            <a:ext cx="3892936" cy="222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3843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03679" y="-1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5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2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43296302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-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044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36496116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A3EA080-0E09-C348-B650-FDB0D89EDA77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-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-Book" panose="02000604040000020004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9A7212-7EBC-7849-9AB6-F58291314B7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1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-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6E6AE8-F3B6-BE45-9AF8-4034FBF3C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80454848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89539378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CE7118E6-3085-3147-B569-3117CC0D582C}"/>
              </a:ext>
            </a:extLst>
          </p:cNvPr>
          <p:cNvSpPr/>
          <p:nvPr userDrawn="1"/>
        </p:nvSpPr>
        <p:spPr>
          <a:xfrm>
            <a:off x="3298800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1381335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23B51CA1-0092-6D41-8DB2-91D36B12FE08}"/>
              </a:ext>
            </a:extLst>
          </p:cNvPr>
          <p:cNvSpPr/>
          <p:nvPr userDrawn="1"/>
        </p:nvSpPr>
        <p:spPr>
          <a:xfrm>
            <a:off x="5216266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AF79C448-46F8-7041-A59C-716701059BB9}"/>
              </a:ext>
            </a:extLst>
          </p:cNvPr>
          <p:cNvSpPr/>
          <p:nvPr userDrawn="1"/>
        </p:nvSpPr>
        <p:spPr>
          <a:xfrm>
            <a:off x="7133732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A5BF3CF8-F11C-6E43-8DBA-AC35EF35C64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298800" y="2722363"/>
            <a:ext cx="1676803" cy="1825001"/>
          </a:xfrm>
          <a:prstGeom prst="rect">
            <a:avLst/>
          </a:prstGeom>
        </p:spPr>
      </p:sp>
      <p:sp>
        <p:nvSpPr>
          <p:cNvPr id="51" name="Picture Placeholder 28">
            <a:extLst>
              <a:ext uri="{FF2B5EF4-FFF2-40B4-BE49-F238E27FC236}">
                <a16:creationId xmlns:a16="http://schemas.microsoft.com/office/drawing/2014/main" id="{C2397FFD-42FB-2240-94D8-B7C217479C1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33732" y="2722363"/>
            <a:ext cx="1676803" cy="1825001"/>
          </a:xfrm>
          <a:prstGeom prst="rect">
            <a:avLst/>
          </a:prstGeom>
        </p:spPr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381335" y="2722362"/>
            <a:ext cx="1676803" cy="1825000"/>
          </a:xfrm>
          <a:prstGeom prst="rect">
            <a:avLst/>
          </a:prstGeom>
        </p:spPr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2415EC9-14AE-F042-84D4-9D109643D665}"/>
              </a:ext>
            </a:extLst>
          </p:cNvPr>
          <p:cNvSpPr/>
          <p:nvPr userDrawn="1"/>
        </p:nvSpPr>
        <p:spPr>
          <a:xfrm>
            <a:off x="9047758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7" name="Picture Placeholder 28">
            <a:extLst>
              <a:ext uri="{FF2B5EF4-FFF2-40B4-BE49-F238E27FC236}">
                <a16:creationId xmlns:a16="http://schemas.microsoft.com/office/drawing/2014/main" id="{D21D0429-7F11-6C44-B054-619D912E1B2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9047758" y="2722363"/>
            <a:ext cx="1676803" cy="1825001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2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-BookItalic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49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3C7E3D-621B-044E-9A37-5D0079971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55922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B9D70FA-370D-5B4C-A0FE-320221A621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922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3FC58EB-22F5-4C44-8E4D-3E6687FE29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065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A55F181-EAC5-A54E-BBDC-0AC567213A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5827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1E90CA5-97F0-424D-BA20-78BB76BA53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449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Marketing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1186D7-92E7-B24A-B7D4-EF4818593D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592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8D34FB3-054D-6A4F-B595-A8BAC94F4A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922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7F8090A-88C1-F54B-ABE9-A30D571870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2525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79A98A0-973A-CF4C-B92E-157F9803DF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208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E1DF1D9A-3B67-4843-9A92-638AC713C3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6265" y="2722363"/>
            <a:ext cx="1676803" cy="18250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2" grpId="0" animBg="1"/>
      <p:bldP spid="53" grpId="0" animBg="1"/>
      <p:bldP spid="1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-BookItalic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2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79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269150330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79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-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2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-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2" y="4054476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1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122543628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1" y="1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79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-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88825" cy="3787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-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-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CA37314-1280-2E43-8319-AF2A654FF1DA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-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-Book" panose="0200060404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73861E-84D9-4E49-98C8-10575D0C77FE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4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EEC0-7D6D-FA44-AA15-4BBAAD084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03597746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980905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- Impac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2021 HCL Technologies Limited  |  </a:t>
            </a:r>
            <a:r>
              <a:rPr lang="en-US" sz="900" kern="120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www.hcltech.com</a:t>
            </a:r>
            <a:endParaRPr lang="en-US" sz="900" kern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C518E-1280-478A-84C6-D9503A447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5" y="307296"/>
            <a:ext cx="9371013" cy="596900"/>
          </a:xfrm>
        </p:spPr>
        <p:txBody>
          <a:bodyPr anchor="ctr"/>
          <a:lstStyle>
            <a:lvl1pPr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118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-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3746280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-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94043219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-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-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-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-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-MediumItalic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-MediumItalic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-MediumItalic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42619504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-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-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12874054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-MediumItalic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-MediumItalic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-MediumItalic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-MediumItalic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24179303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-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47007221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97192088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2245565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-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86298371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60542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- 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F04BDD0-18A0-43F1-A185-F76A200A3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" y="0"/>
            <a:ext cx="12186960" cy="62245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E86B47-2E27-403D-B65C-C73EB5539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358" y="1838325"/>
            <a:ext cx="5547054" cy="1057275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Presentation title 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928056-5CE1-440A-98D8-17F614015B8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7688" y="2952751"/>
            <a:ext cx="5546725" cy="304800"/>
          </a:xfrm>
        </p:spPr>
        <p:txBody>
          <a:bodyPr anchor="ctr"/>
          <a:lstStyle>
            <a:lvl1pPr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Presentation sub title 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9E303B-231F-497E-936C-D58B4DF3104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47688" y="3453974"/>
            <a:ext cx="1374005" cy="1374005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2D53B-9FE6-44A8-90A9-7E575484FB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0" y="3644475"/>
            <a:ext cx="4075113" cy="317926"/>
          </a:xfrm>
        </p:spPr>
        <p:txBody>
          <a:bodyPr anchor="ctr"/>
          <a:lstStyle>
            <a:lvl1pPr>
              <a:spcBef>
                <a:spcPts val="600"/>
              </a:spcBef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11CBE13-9578-4F9F-8CAA-8DA21FD124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19300" y="3994501"/>
            <a:ext cx="4075112" cy="596549"/>
          </a:xfrm>
        </p:spPr>
        <p:txBody>
          <a:bodyPr anchor="t"/>
          <a:lstStyle>
            <a:lvl1pPr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76AD43-94AD-40EC-AE88-CE8B1118FE3D}"/>
              </a:ext>
            </a:extLst>
          </p:cNvPr>
          <p:cNvSpPr>
            <a:spLocks/>
          </p:cNvSpPr>
          <p:nvPr userDrawn="1"/>
        </p:nvSpPr>
        <p:spPr>
          <a:xfrm>
            <a:off x="8841502" y="6594127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69B37C-D025-41F8-BAB4-C5616944D0E6}"/>
              </a:ext>
            </a:extLst>
          </p:cNvPr>
          <p:cNvSpPr/>
          <p:nvPr userDrawn="1"/>
        </p:nvSpPr>
        <p:spPr>
          <a:xfrm>
            <a:off x="237219" y="6594127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00FC9F-263A-415F-AEAF-3DDFA70731B5}"/>
              </a:ext>
            </a:extLst>
          </p:cNvPr>
          <p:cNvSpPr>
            <a:spLocks/>
          </p:cNvSpPr>
          <p:nvPr userDrawn="1"/>
        </p:nvSpPr>
        <p:spPr>
          <a:xfrm>
            <a:off x="502558" y="6594127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D6ABFB-1990-428B-895D-5C0A0890BBA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594127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2DD47AB8-F592-4D5E-AED5-0FF7B94B1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33068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235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- Full white mai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2021 HCL Technologies Limited  |  </a:t>
            </a:r>
            <a:r>
              <a:rPr lang="en-US" sz="900" kern="120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www.hcltech.com</a:t>
            </a:r>
            <a:endParaRPr lang="en-US" sz="900" kern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C518E-1280-478A-84C6-D9503A447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475" y="307296"/>
            <a:ext cx="9371013" cy="596900"/>
          </a:xfrm>
        </p:spPr>
        <p:txBody>
          <a:bodyPr anchor="ctr"/>
          <a:lstStyle>
            <a:lvl1pPr algn="l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1300F0-9E83-4A1D-B419-140602A51D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0BFA85F-EE99-44DA-922C-1FB53CAD0A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3DC2C60C-8618-49A4-8ACF-71D5BF5B67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34268D0-C618-4AA1-AE15-8C5479FFE0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24678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48440504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0" y="-887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1137" y="5859675"/>
            <a:ext cx="440116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2267" y="5932781"/>
            <a:ext cx="141409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7999" y="823249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5" y="2644564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39405" y="4052465"/>
            <a:ext cx="5910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-Book" panose="02000604040000020004" pitchFamily="2" charset="0"/>
              </a:rPr>
              <a:t>$8.4 BILLION ENTERPRISE | 132,000 IDEAPRENEURS | 44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1253" y="5893534"/>
            <a:ext cx="5331096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98">
                <a:solidFill>
                  <a:schemeClr val="bg1"/>
                </a:solidFill>
              </a:rPr>
              <a:t>WATCH THE FILM</a:t>
            </a:r>
          </a:p>
        </p:txBody>
      </p:sp>
    </p:spTree>
    <p:extLst>
      <p:ext uri="{BB962C8B-B14F-4D97-AF65-F5344CB8AC3E}">
        <p14:creationId xmlns:p14="http://schemas.microsoft.com/office/powerpoint/2010/main" val="124364424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224A98-BF59-ED44-8FA8-ACF44519BA8B}"/>
              </a:ext>
            </a:extLst>
          </p:cNvPr>
          <p:cNvSpPr>
            <a:spLocks/>
          </p:cNvSpPr>
          <p:nvPr userDrawn="1"/>
        </p:nvSpPr>
        <p:spPr>
          <a:xfrm>
            <a:off x="9076904" y="6603956"/>
            <a:ext cx="2587535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05F5FE-27A1-1D4A-B258-7311732C70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DC8647-5283-634E-9C6D-9C3F13999E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250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>
              <a:solidFill>
                <a:srgbClr val="4B4B4B"/>
              </a:solidFill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9380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09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603558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47C44-76A1-8046-8D5A-DC743323F78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A04962F-429F-0246-8B50-C0DC7C6D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D387EFD-2C02-094F-8ED8-50FD3BEE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18158443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6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4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A5905-83C4-484B-B724-281AEB3BF3F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1DFE3E1-5201-464F-8D5B-5D0F54B4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0CBFD62-F5A6-E24B-B576-C19D61B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78592233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47881955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8"/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3289433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49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05472931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5757" y="0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5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2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057200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0 - Main body 1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371600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D63C8609-DDA2-4C51-BD4F-A612DA832F1C}"/>
              </a:ext>
            </a:extLst>
          </p:cNvPr>
          <p:cNvSpPr/>
          <p:nvPr userDrawn="1"/>
        </p:nvSpPr>
        <p:spPr bwMode="auto">
          <a:xfrm rot="16200000" flipV="1">
            <a:off x="3247731" y="1268848"/>
            <a:ext cx="2346036" cy="8841503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E25FA-7721-44E2-9CDA-7B5DA0ACB366}"/>
              </a:ext>
            </a:extLst>
          </p:cNvPr>
          <p:cNvGrpSpPr/>
          <p:nvPr userDrawn="1"/>
        </p:nvGrpSpPr>
        <p:grpSpPr>
          <a:xfrm>
            <a:off x="417124" y="1871409"/>
            <a:ext cx="777206" cy="772880"/>
            <a:chOff x="4079130" y="2904128"/>
            <a:chExt cx="1034461" cy="1028703"/>
          </a:xfrm>
        </p:grpSpPr>
        <p:sp>
          <p:nvSpPr>
            <p:cNvPr id="24" name="Isosceles Triangle 56">
              <a:extLst>
                <a:ext uri="{FF2B5EF4-FFF2-40B4-BE49-F238E27FC236}">
                  <a16:creationId xmlns:a16="http://schemas.microsoft.com/office/drawing/2014/main" id="{E6B0F28A-30F3-4321-9B90-BAA6ABC945BA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Isosceles Triangle 57">
              <a:extLst>
                <a:ext uri="{FF2B5EF4-FFF2-40B4-BE49-F238E27FC236}">
                  <a16:creationId xmlns:a16="http://schemas.microsoft.com/office/drawing/2014/main" id="{3F2D4558-42EB-4448-8B99-561F2E779A85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Isosceles Triangle 58">
              <a:extLst>
                <a:ext uri="{FF2B5EF4-FFF2-40B4-BE49-F238E27FC236}">
                  <a16:creationId xmlns:a16="http://schemas.microsoft.com/office/drawing/2014/main" id="{E0C6C014-A12D-4D3E-97FF-8C6E89889F08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Circle: Hollow 59">
              <a:extLst>
                <a:ext uri="{FF2B5EF4-FFF2-40B4-BE49-F238E27FC236}">
                  <a16:creationId xmlns:a16="http://schemas.microsoft.com/office/drawing/2014/main" id="{2080BDCD-751C-4852-9174-55A9E750C5D0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CF3BEF-8057-4B31-8E14-587A909410F8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65FBCE-3019-48F7-A3DE-6BCE37D0C008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1621861" y="3512065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5D7DC5-3B79-4023-B8EB-849C53239E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3838" y="1968500"/>
            <a:ext cx="5238750" cy="3432175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3656" y="1774371"/>
            <a:ext cx="4075379" cy="149429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2611" y="3463925"/>
            <a:ext cx="3822346" cy="143510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538" y="5651951"/>
            <a:ext cx="4973637" cy="868363"/>
          </a:xfrm>
        </p:spPr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AF4B442-85AC-48B7-BC29-06126D6674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0194" y="2644774"/>
            <a:ext cx="801006" cy="544739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78984" y="4289120"/>
            <a:ext cx="801006" cy="544739"/>
          </a:xfrm>
        </p:spPr>
        <p:txBody>
          <a:bodyPr anchor="ctr"/>
          <a:lstStyle>
            <a:lvl1pPr marL="0" indent="0" algn="ctr"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59CF90E9-7836-4694-8B76-6F869EE4D011}"/>
              </a:ext>
            </a:extLst>
          </p:cNvPr>
          <p:cNvSpPr/>
          <p:nvPr userDrawn="1"/>
        </p:nvSpPr>
        <p:spPr bwMode="auto">
          <a:xfrm>
            <a:off x="230188" y="5291589"/>
            <a:ext cx="1649299" cy="281893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47774681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-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73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189419676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A3EA080-0E09-C348-B650-FDB0D89EDA77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-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-Book" panose="02000604040000020004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9A7212-7EBC-7849-9AB6-F58291314B7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1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-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6E6AE8-F3B6-BE45-9AF8-4034FBF3C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2526285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9574331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CE7118E6-3085-3147-B569-3117CC0D582C}"/>
              </a:ext>
            </a:extLst>
          </p:cNvPr>
          <p:cNvSpPr/>
          <p:nvPr userDrawn="1"/>
        </p:nvSpPr>
        <p:spPr>
          <a:xfrm>
            <a:off x="3298800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1381335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23B51CA1-0092-6D41-8DB2-91D36B12FE08}"/>
              </a:ext>
            </a:extLst>
          </p:cNvPr>
          <p:cNvSpPr/>
          <p:nvPr userDrawn="1"/>
        </p:nvSpPr>
        <p:spPr>
          <a:xfrm>
            <a:off x="5216266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AF79C448-46F8-7041-A59C-716701059BB9}"/>
              </a:ext>
            </a:extLst>
          </p:cNvPr>
          <p:cNvSpPr/>
          <p:nvPr userDrawn="1"/>
        </p:nvSpPr>
        <p:spPr>
          <a:xfrm>
            <a:off x="7133732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A5BF3CF8-F11C-6E43-8DBA-AC35EF35C64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298800" y="2722363"/>
            <a:ext cx="1676803" cy="1825001"/>
          </a:xfrm>
          <a:prstGeom prst="rect">
            <a:avLst/>
          </a:prstGeom>
        </p:spPr>
      </p:sp>
      <p:sp>
        <p:nvSpPr>
          <p:cNvPr id="51" name="Picture Placeholder 28">
            <a:extLst>
              <a:ext uri="{FF2B5EF4-FFF2-40B4-BE49-F238E27FC236}">
                <a16:creationId xmlns:a16="http://schemas.microsoft.com/office/drawing/2014/main" id="{C2397FFD-42FB-2240-94D8-B7C217479C1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33732" y="2722363"/>
            <a:ext cx="1676803" cy="1825001"/>
          </a:xfrm>
          <a:prstGeom prst="rect">
            <a:avLst/>
          </a:prstGeom>
        </p:spPr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381335" y="2722362"/>
            <a:ext cx="1676803" cy="1825000"/>
          </a:xfrm>
          <a:prstGeom prst="rect">
            <a:avLst/>
          </a:prstGeom>
        </p:spPr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2415EC9-14AE-F042-84D4-9D109643D665}"/>
              </a:ext>
            </a:extLst>
          </p:cNvPr>
          <p:cNvSpPr/>
          <p:nvPr userDrawn="1"/>
        </p:nvSpPr>
        <p:spPr>
          <a:xfrm>
            <a:off x="9047758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7" name="Picture Placeholder 28">
            <a:extLst>
              <a:ext uri="{FF2B5EF4-FFF2-40B4-BE49-F238E27FC236}">
                <a16:creationId xmlns:a16="http://schemas.microsoft.com/office/drawing/2014/main" id="{D21D0429-7F11-6C44-B054-619D912E1B2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9047758" y="2722363"/>
            <a:ext cx="1676803" cy="1825001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2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-BookItalic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49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3C7E3D-621B-044E-9A37-5D0079971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55922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B9D70FA-370D-5B4C-A0FE-320221A621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922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3FC58EB-22F5-4C44-8E4D-3E6687FE29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065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A55F181-EAC5-A54E-BBDC-0AC567213A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5827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-BookItalic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1E90CA5-97F0-424D-BA20-78BB76BA53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449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Marketing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1186D7-92E7-B24A-B7D4-EF4818593D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592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8D34FB3-054D-6A4F-B595-A8BAC94F4A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922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7F8090A-88C1-F54B-ABE9-A30D571870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2525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79A98A0-973A-CF4C-B92E-157F9803DF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208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E1DF1D9A-3B67-4843-9A92-638AC713C3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6265" y="2722363"/>
            <a:ext cx="1676803" cy="18250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2" grpId="0" animBg="1"/>
      <p:bldP spid="53" grpId="0" animBg="1"/>
      <p:bldP spid="1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-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-BookItalic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-BookItalic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2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79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99523154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79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-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2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-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2" y="4054476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1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418611435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1" y="1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79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-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88825" cy="3787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-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-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CA37314-1280-2E43-8319-AF2A654FF1DA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-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-Book" panose="0200060404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73861E-84D9-4E49-98C8-10575D0C77FE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4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EEC0-7D6D-FA44-AA15-4BBAAD084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9197884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58543301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-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757370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- Banner with white bod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371600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79559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-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12920265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-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-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-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-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-MediumItalic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-MediumItalic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-MediumItalic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58564700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-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-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01754327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-MediumItalic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-MediumItalic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-MediumItalic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-MediumItalic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383622" y="6533946"/>
            <a:ext cx="2952925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98785025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-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70879331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00640049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76998605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-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19405527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2851271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-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-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-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122497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4208932" y="2517504"/>
            <a:ext cx="3770960" cy="576062"/>
            <a:chOff x="3712599" y="617435"/>
            <a:chExt cx="1795090" cy="274151"/>
          </a:xfrm>
        </p:grpSpPr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3712599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4368177" y="617435"/>
              <a:ext cx="650811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</p:grpSp>
      <p:sp>
        <p:nvSpPr>
          <p:cNvPr id="54" name="TextBox 48"/>
          <p:cNvSpPr txBox="1">
            <a:spLocks noChangeArrowheads="1"/>
          </p:cNvSpPr>
          <p:nvPr userDrawn="1"/>
        </p:nvSpPr>
        <p:spPr bwMode="auto">
          <a:xfrm>
            <a:off x="3143926" y="5105410"/>
            <a:ext cx="59009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b="0">
                <a:solidFill>
                  <a:schemeClr val="bg1"/>
                </a:solidFill>
                <a:latin typeface="+mj-lt"/>
              </a:rPr>
              <a:t>$9.7 BILLION | 149,000+ IDEAPRENEURS | 45 COUNTRIES</a:t>
            </a:r>
          </a:p>
        </p:txBody>
      </p:sp>
      <p:sp>
        <p:nvSpPr>
          <p:cNvPr id="51" name="TextBox 48">
            <a:extLst>
              <a:ext uri="{FF2B5EF4-FFF2-40B4-BE49-F238E27FC236}">
                <a16:creationId xmlns:a16="http://schemas.microsoft.com/office/drawing/2014/main" id="{DB897070-8CAB-4115-99EC-6A8691EBE5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23793" y="3429012"/>
            <a:ext cx="31412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0" spc="300">
                <a:solidFill>
                  <a:schemeClr val="bg1"/>
                </a:solidFill>
                <a:latin typeface="+mj-lt"/>
              </a:rPr>
              <a:t>www.hcltech.com</a:t>
            </a:r>
          </a:p>
        </p:txBody>
      </p:sp>
    </p:spTree>
    <p:extLst>
      <p:ext uri="{BB962C8B-B14F-4D97-AF65-F5344CB8AC3E}">
        <p14:creationId xmlns:p14="http://schemas.microsoft.com/office/powerpoint/2010/main" val="1796748296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0" y="-887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7999" y="823249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5" y="2644564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65047" y="4052465"/>
            <a:ext cx="58587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-Book" panose="02000604040000020004" pitchFamily="2" charset="0"/>
              </a:rPr>
              <a:t>$10 BILLION ENTERPRISE | 150,000 IDEAPRENEURS | 49 COUNTRIES</a:t>
            </a:r>
          </a:p>
        </p:txBody>
      </p:sp>
    </p:spTree>
    <p:extLst>
      <p:ext uri="{BB962C8B-B14F-4D97-AF65-F5344CB8AC3E}">
        <p14:creationId xmlns:p14="http://schemas.microsoft.com/office/powerpoint/2010/main" val="113708067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5F55-E684-4BB0-B2E0-0BC91831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C975F-C6EA-4FC3-940F-C0E35F8F6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948CC-92EF-4CDE-B6DE-5109696B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548F-7C49-41DE-86CC-B18749E3E6B4}" type="datetimeFigureOut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9B935-7593-42FD-A2FD-F6CFC2C2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94AF0-1509-44FA-A076-3DAEF2D2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F436-D12D-4A2A-8E5A-7F5F0C4D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5141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-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-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-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-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-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421042705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5600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03" y="340471"/>
            <a:ext cx="11315230" cy="756137"/>
          </a:xfrm>
        </p:spPr>
        <p:txBody>
          <a:bodyPr anchor="ctr" anchorCtr="0"/>
          <a:lstStyle>
            <a:lvl1pPr marL="172986" indent="0"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50B834-D109-4B5B-99BE-B2160D76E810}"/>
              </a:ext>
            </a:extLst>
          </p:cNvPr>
          <p:cNvGrpSpPr/>
          <p:nvPr userDrawn="1"/>
        </p:nvGrpSpPr>
        <p:grpSpPr>
          <a:xfrm>
            <a:off x="1" y="0"/>
            <a:ext cx="12188825" cy="162522"/>
            <a:chOff x="0" y="0"/>
            <a:chExt cx="11888583" cy="238760"/>
          </a:xfrm>
        </p:grpSpPr>
        <p:sp>
          <p:nvSpPr>
            <p:cNvPr id="6" name="bk object 33">
              <a:extLst>
                <a:ext uri="{FF2B5EF4-FFF2-40B4-BE49-F238E27FC236}">
                  <a16:creationId xmlns:a16="http://schemas.microsoft.com/office/drawing/2014/main" id="{D0CC9D89-8A56-4F45-B5C3-CDF32CA4A5A3}"/>
                </a:ext>
              </a:extLst>
            </p:cNvPr>
            <p:cNvSpPr/>
            <p:nvPr userDrawn="1"/>
          </p:nvSpPr>
          <p:spPr>
            <a:xfrm>
              <a:off x="0" y="0"/>
              <a:ext cx="4729480" cy="238760"/>
            </a:xfrm>
            <a:custGeom>
              <a:avLst/>
              <a:gdLst/>
              <a:ahLst/>
              <a:cxnLst/>
              <a:rect l="l" t="t" r="r" b="b"/>
              <a:pathLst>
                <a:path w="4729480" h="238760">
                  <a:moveTo>
                    <a:pt x="4642142" y="0"/>
                  </a:moveTo>
                  <a:lnTo>
                    <a:pt x="0" y="0"/>
                  </a:lnTo>
                  <a:lnTo>
                    <a:pt x="0" y="238721"/>
                  </a:lnTo>
                  <a:lnTo>
                    <a:pt x="4728857" y="238721"/>
                  </a:lnTo>
                  <a:lnTo>
                    <a:pt x="4642142" y="0"/>
                  </a:lnTo>
                  <a:close/>
                </a:path>
              </a:pathLst>
            </a:custGeom>
            <a:solidFill>
              <a:srgbClr val="F7A838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7" name="bk object 34">
              <a:extLst>
                <a:ext uri="{FF2B5EF4-FFF2-40B4-BE49-F238E27FC236}">
                  <a16:creationId xmlns:a16="http://schemas.microsoft.com/office/drawing/2014/main" id="{E0982CD6-0CF5-407A-9BCB-CA3963323470}"/>
                </a:ext>
              </a:extLst>
            </p:cNvPr>
            <p:cNvSpPr/>
            <p:nvPr userDrawn="1"/>
          </p:nvSpPr>
          <p:spPr>
            <a:xfrm>
              <a:off x="1155191" y="0"/>
              <a:ext cx="4335780" cy="238760"/>
            </a:xfrm>
            <a:custGeom>
              <a:avLst/>
              <a:gdLst/>
              <a:ahLst/>
              <a:cxnLst/>
              <a:rect l="l" t="t" r="r" b="b"/>
              <a:pathLst>
                <a:path w="4335780" h="238760">
                  <a:moveTo>
                    <a:pt x="4248442" y="0"/>
                  </a:moveTo>
                  <a:lnTo>
                    <a:pt x="0" y="0"/>
                  </a:lnTo>
                  <a:lnTo>
                    <a:pt x="0" y="238721"/>
                  </a:lnTo>
                  <a:lnTo>
                    <a:pt x="4335157" y="238721"/>
                  </a:lnTo>
                  <a:lnTo>
                    <a:pt x="4248442" y="0"/>
                  </a:lnTo>
                  <a:close/>
                </a:path>
              </a:pathLst>
            </a:custGeom>
            <a:solidFill>
              <a:srgbClr val="36B8CA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8" name="bk object 35">
              <a:extLst>
                <a:ext uri="{FF2B5EF4-FFF2-40B4-BE49-F238E27FC236}">
                  <a16:creationId xmlns:a16="http://schemas.microsoft.com/office/drawing/2014/main" id="{602B995A-5E0D-46D5-8CAD-CC6EB7B80A9D}"/>
                </a:ext>
              </a:extLst>
            </p:cNvPr>
            <p:cNvSpPr/>
            <p:nvPr userDrawn="1"/>
          </p:nvSpPr>
          <p:spPr>
            <a:xfrm>
              <a:off x="5461863" y="0"/>
              <a:ext cx="3236595" cy="238760"/>
            </a:xfrm>
            <a:custGeom>
              <a:avLst/>
              <a:gdLst/>
              <a:ahLst/>
              <a:cxnLst/>
              <a:rect l="l" t="t" r="r" b="b"/>
              <a:pathLst>
                <a:path w="3236595" h="238760">
                  <a:moveTo>
                    <a:pt x="3236175" y="0"/>
                  </a:moveTo>
                  <a:lnTo>
                    <a:pt x="0" y="0"/>
                  </a:lnTo>
                  <a:lnTo>
                    <a:pt x="86715" y="238721"/>
                  </a:lnTo>
                  <a:lnTo>
                    <a:pt x="3184143" y="238721"/>
                  </a:lnTo>
                  <a:lnTo>
                    <a:pt x="3236175" y="0"/>
                  </a:lnTo>
                  <a:close/>
                </a:path>
              </a:pathLst>
            </a:custGeom>
            <a:solidFill>
              <a:srgbClr val="006A9E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9" name="bk object 36">
              <a:extLst>
                <a:ext uri="{FF2B5EF4-FFF2-40B4-BE49-F238E27FC236}">
                  <a16:creationId xmlns:a16="http://schemas.microsoft.com/office/drawing/2014/main" id="{44D485C2-4261-4D25-B7B1-3616FA63EBD3}"/>
                </a:ext>
              </a:extLst>
            </p:cNvPr>
            <p:cNvSpPr/>
            <p:nvPr userDrawn="1"/>
          </p:nvSpPr>
          <p:spPr>
            <a:xfrm>
              <a:off x="8699613" y="0"/>
              <a:ext cx="3188970" cy="238760"/>
            </a:xfrm>
            <a:custGeom>
              <a:avLst/>
              <a:gdLst/>
              <a:ahLst/>
              <a:cxnLst/>
              <a:rect l="l" t="t" r="r" b="b"/>
              <a:pathLst>
                <a:path w="3188970" h="238760">
                  <a:moveTo>
                    <a:pt x="3188411" y="0"/>
                  </a:moveTo>
                  <a:lnTo>
                    <a:pt x="52031" y="0"/>
                  </a:lnTo>
                  <a:lnTo>
                    <a:pt x="0" y="238721"/>
                  </a:lnTo>
                  <a:lnTo>
                    <a:pt x="3188411" y="238721"/>
                  </a:lnTo>
                  <a:lnTo>
                    <a:pt x="3188411" y="0"/>
                  </a:lnTo>
                  <a:close/>
                </a:path>
              </a:pathLst>
            </a:custGeom>
            <a:solidFill>
              <a:srgbClr val="3E4853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0" name="bk object 40">
            <a:extLst>
              <a:ext uri="{FF2B5EF4-FFF2-40B4-BE49-F238E27FC236}">
                <a16:creationId xmlns:a16="http://schemas.microsoft.com/office/drawing/2014/main" id="{687CE8BC-4911-4AC3-9014-BBCC1E8235F3}"/>
              </a:ext>
            </a:extLst>
          </p:cNvPr>
          <p:cNvSpPr/>
          <p:nvPr userDrawn="1"/>
        </p:nvSpPr>
        <p:spPr>
          <a:xfrm>
            <a:off x="12091670" y="614108"/>
            <a:ext cx="97155" cy="1052830"/>
          </a:xfrm>
          <a:custGeom>
            <a:avLst/>
            <a:gdLst/>
            <a:ahLst/>
            <a:cxnLst/>
            <a:rect l="l" t="t" r="r" b="b"/>
            <a:pathLst>
              <a:path w="97154" h="1052830">
                <a:moveTo>
                  <a:pt x="0" y="1052664"/>
                </a:moveTo>
                <a:lnTo>
                  <a:pt x="96774" y="1052664"/>
                </a:lnTo>
                <a:lnTo>
                  <a:pt x="96774" y="0"/>
                </a:lnTo>
                <a:lnTo>
                  <a:pt x="0" y="0"/>
                </a:lnTo>
                <a:lnTo>
                  <a:pt x="0" y="1052664"/>
                </a:lnTo>
                <a:close/>
              </a:path>
            </a:pathLst>
          </a:custGeom>
          <a:solidFill>
            <a:srgbClr val="36B8CA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1" name="bk object 41">
            <a:extLst>
              <a:ext uri="{FF2B5EF4-FFF2-40B4-BE49-F238E27FC236}">
                <a16:creationId xmlns:a16="http://schemas.microsoft.com/office/drawing/2014/main" id="{291ADDC7-D735-4700-97B2-4FD4457CFD1B}"/>
              </a:ext>
            </a:extLst>
          </p:cNvPr>
          <p:cNvSpPr/>
          <p:nvPr userDrawn="1"/>
        </p:nvSpPr>
        <p:spPr>
          <a:xfrm>
            <a:off x="12091670" y="1666773"/>
            <a:ext cx="97155" cy="280035"/>
          </a:xfrm>
          <a:custGeom>
            <a:avLst/>
            <a:gdLst/>
            <a:ahLst/>
            <a:cxnLst/>
            <a:rect l="l" t="t" r="r" b="b"/>
            <a:pathLst>
              <a:path w="97154" h="280035">
                <a:moveTo>
                  <a:pt x="0" y="279806"/>
                </a:moveTo>
                <a:lnTo>
                  <a:pt x="96774" y="279806"/>
                </a:lnTo>
                <a:lnTo>
                  <a:pt x="96774" y="0"/>
                </a:lnTo>
                <a:lnTo>
                  <a:pt x="0" y="0"/>
                </a:lnTo>
                <a:lnTo>
                  <a:pt x="0" y="279806"/>
                </a:lnTo>
                <a:close/>
              </a:path>
            </a:pathLst>
          </a:custGeom>
          <a:solidFill>
            <a:srgbClr val="F7A838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7" name="bk object 37">
            <a:extLst>
              <a:ext uri="{FF2B5EF4-FFF2-40B4-BE49-F238E27FC236}">
                <a16:creationId xmlns:a16="http://schemas.microsoft.com/office/drawing/2014/main" id="{917544BA-865F-4BBB-ABF2-795B8622A8BE}"/>
              </a:ext>
            </a:extLst>
          </p:cNvPr>
          <p:cNvSpPr/>
          <p:nvPr userDrawn="1"/>
        </p:nvSpPr>
        <p:spPr>
          <a:xfrm>
            <a:off x="421583" y="340471"/>
            <a:ext cx="45719" cy="756137"/>
          </a:xfrm>
          <a:custGeom>
            <a:avLst/>
            <a:gdLst/>
            <a:ahLst/>
            <a:cxnLst/>
            <a:rect l="l" t="t" r="r" b="b"/>
            <a:pathLst>
              <a:path h="1146810">
                <a:moveTo>
                  <a:pt x="0" y="0"/>
                </a:moveTo>
                <a:lnTo>
                  <a:pt x="0" y="1146416"/>
                </a:lnTo>
              </a:path>
            </a:pathLst>
          </a:custGeom>
          <a:ln w="58775">
            <a:solidFill>
              <a:srgbClr val="36B8CA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2941829733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91022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61738170-8A4C-DA4F-ACD7-3D27F7114470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93ED927-2879-B047-8008-7152D74C4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D0C831A4-5264-6B4C-959A-CB9207F6F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6912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09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603558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FBB028A9-7B86-A441-A012-5E2A2E3240A3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1645B23-3D17-E341-923C-A094C09A0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9912EAC1-253B-6147-9943-C0E8C3112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4125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6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4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23" name="Straight Connector 4">
            <a:extLst>
              <a:ext uri="{FF2B5EF4-FFF2-40B4-BE49-F238E27FC236}">
                <a16:creationId xmlns:a16="http://schemas.microsoft.com/office/drawing/2014/main" id="{505D74C1-D5F1-3949-93E2-44D269C0127C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52BDE827-EC1B-B84F-B016-BA6E6AA94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16">
            <a:extLst>
              <a:ext uri="{FF2B5EF4-FFF2-40B4-BE49-F238E27FC236}">
                <a16:creationId xmlns:a16="http://schemas.microsoft.com/office/drawing/2014/main" id="{7178DBC2-A625-514B-A063-0530EEE1F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9624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4239477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9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8" b="0" i="0">
                <a:latin typeface="Gotham Book" panose="02000604040000020004" pitchFamily="2" charset="0"/>
              </a:rPr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52850991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49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81950197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5757" y="0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5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2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96948178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1980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1722286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1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E2E77F65-7670-F943-AEFE-FF9C6AE6AA68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DA7B66D-4DB5-3E48-9CC7-749EC2C09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6">
            <a:extLst>
              <a:ext uri="{FF2B5EF4-FFF2-40B4-BE49-F238E27FC236}">
                <a16:creationId xmlns:a16="http://schemas.microsoft.com/office/drawing/2014/main" id="{0C9FEA07-6902-D047-930A-5876A590A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5245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78572683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549649" y="2912176"/>
            <a:ext cx="2615934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49649" y="2912176"/>
            <a:ext cx="2615934" cy="1825000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2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2806" y="4865696"/>
            <a:ext cx="2466302" cy="946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37" name="Rectangle: Rounded Corners 15">
            <a:extLst>
              <a:ext uri="{FF2B5EF4-FFF2-40B4-BE49-F238E27FC236}">
                <a16:creationId xmlns:a16="http://schemas.microsoft.com/office/drawing/2014/main" id="{A40BD9B4-8B43-324C-A202-860C35C4D60F}"/>
              </a:ext>
            </a:extLst>
          </p:cNvPr>
          <p:cNvSpPr/>
          <p:nvPr userDrawn="1"/>
        </p:nvSpPr>
        <p:spPr>
          <a:xfrm>
            <a:off x="3396912" y="2912176"/>
            <a:ext cx="2615934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6DE3D55D-71A6-7849-904E-8000B9BE83B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6912" y="2912176"/>
            <a:ext cx="2615934" cy="1825000"/>
          </a:xfrm>
          <a:prstGeom prst="rect">
            <a:avLst/>
          </a:prstGeom>
        </p:spPr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650563E-4487-EA41-9C27-C46064D819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20874" y="4694333"/>
            <a:ext cx="2466302" cy="946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40" name="Rectangle: Rounded Corners 15">
            <a:extLst>
              <a:ext uri="{FF2B5EF4-FFF2-40B4-BE49-F238E27FC236}">
                <a16:creationId xmlns:a16="http://schemas.microsoft.com/office/drawing/2014/main" id="{9AAE3A09-8BA4-444A-A80D-590ACDF2F904}"/>
              </a:ext>
            </a:extLst>
          </p:cNvPr>
          <p:cNvSpPr/>
          <p:nvPr userDrawn="1"/>
        </p:nvSpPr>
        <p:spPr>
          <a:xfrm>
            <a:off x="6210078" y="2893213"/>
            <a:ext cx="2615934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41" name="Picture Placeholder 25">
            <a:extLst>
              <a:ext uri="{FF2B5EF4-FFF2-40B4-BE49-F238E27FC236}">
                <a16:creationId xmlns:a16="http://schemas.microsoft.com/office/drawing/2014/main" id="{5EF2937E-D1B8-4349-8257-3DF26942502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10078" y="2893213"/>
            <a:ext cx="2615934" cy="1825000"/>
          </a:xfrm>
          <a:prstGeom prst="rect">
            <a:avLst/>
          </a:prstGeom>
        </p:spPr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99FBA85A-C916-AB48-A319-57CBC25CC06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73235" y="4846733"/>
            <a:ext cx="2466302" cy="946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43" name="Rectangle: Rounded Corners 15">
            <a:extLst>
              <a:ext uri="{FF2B5EF4-FFF2-40B4-BE49-F238E27FC236}">
                <a16:creationId xmlns:a16="http://schemas.microsoft.com/office/drawing/2014/main" id="{60B55C6D-0181-5540-9525-FB9F395E8B8B}"/>
              </a:ext>
            </a:extLst>
          </p:cNvPr>
          <p:cNvSpPr/>
          <p:nvPr userDrawn="1"/>
        </p:nvSpPr>
        <p:spPr>
          <a:xfrm>
            <a:off x="9023243" y="2912176"/>
            <a:ext cx="2615934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44" name="Picture Placeholder 25">
            <a:extLst>
              <a:ext uri="{FF2B5EF4-FFF2-40B4-BE49-F238E27FC236}">
                <a16:creationId xmlns:a16="http://schemas.microsoft.com/office/drawing/2014/main" id="{1AB531B5-A5B1-C848-A8BE-487DE1FC438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023243" y="2912176"/>
            <a:ext cx="2615934" cy="1825000"/>
          </a:xfrm>
          <a:prstGeom prst="rect">
            <a:avLst/>
          </a:prstGeom>
        </p:spPr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2E5DAAC8-E22C-5541-87BF-2DA8F409F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86400" y="4865696"/>
            <a:ext cx="2466302" cy="946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</p:spTree>
    <p:extLst>
      <p:ext uri="{BB962C8B-B14F-4D97-AF65-F5344CB8AC3E}">
        <p14:creationId xmlns:p14="http://schemas.microsoft.com/office/powerpoint/2010/main" val="337487227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2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79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132234167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79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2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2" y="4054476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1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3164779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224A98-BF59-ED44-8FA8-ACF44519BA8B}"/>
              </a:ext>
            </a:extLst>
          </p:cNvPr>
          <p:cNvSpPr>
            <a:spLocks/>
          </p:cNvSpPr>
          <p:nvPr userDrawn="1"/>
        </p:nvSpPr>
        <p:spPr>
          <a:xfrm>
            <a:off x="9076904" y="6603956"/>
            <a:ext cx="2587535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05F5FE-27A1-1D4A-B258-7311732C70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DC8647-5283-634E-9C6D-9C3F13999E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2389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1" y="1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79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88825" cy="3787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4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1317A0E1-904C-8D49-8598-7FFDF3A3EF7A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3373C9E-7837-E441-A0F4-0FFCCE566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16">
            <a:extLst>
              <a:ext uri="{FF2B5EF4-FFF2-40B4-BE49-F238E27FC236}">
                <a16:creationId xmlns:a16="http://schemas.microsoft.com/office/drawing/2014/main" id="{39DBC676-1828-1548-A5AC-3F1674CAB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6907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86907911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B87C0A8F-94B8-E44F-A071-CD87F10FC079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6C9E930-5CF6-0246-B8A4-8F39360C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raphic 16">
            <a:extLst>
              <a:ext uri="{FF2B5EF4-FFF2-40B4-BE49-F238E27FC236}">
                <a16:creationId xmlns:a16="http://schemas.microsoft.com/office/drawing/2014/main" id="{2E955E03-FF2D-524C-A865-906D04D96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9236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5295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D0C080BD-A6A7-A64D-9262-62D9102FA8D2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287351C-0CFA-434B-9419-000CC0645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raphic 16">
            <a:extLst>
              <a:ext uri="{FF2B5EF4-FFF2-40B4-BE49-F238E27FC236}">
                <a16:creationId xmlns:a16="http://schemas.microsoft.com/office/drawing/2014/main" id="{C41E9296-B229-BD44-9AB0-C24866CF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41543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22" name="Straight Connector 4">
            <a:extLst>
              <a:ext uri="{FF2B5EF4-FFF2-40B4-BE49-F238E27FC236}">
                <a16:creationId xmlns:a16="http://schemas.microsoft.com/office/drawing/2014/main" id="{D1E97F30-5D39-7341-B4A7-AA39E1989909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A9A5E897-7C0E-9A46-A760-1CC6B9B9A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16">
            <a:extLst>
              <a:ext uri="{FF2B5EF4-FFF2-40B4-BE49-F238E27FC236}">
                <a16:creationId xmlns:a16="http://schemas.microsoft.com/office/drawing/2014/main" id="{57C92911-BA02-1E40-B7BA-D444D22D2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7648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C3FC3345-BE1E-E942-AC5F-A6A575EAA1B7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ECD7E27-B069-D44B-B460-FFF0C790B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16">
            <a:extLst>
              <a:ext uri="{FF2B5EF4-FFF2-40B4-BE49-F238E27FC236}">
                <a16:creationId xmlns:a16="http://schemas.microsoft.com/office/drawing/2014/main" id="{4436C881-5574-834B-A195-008234BE0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045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25" name="Straight Connector 4">
            <a:extLst>
              <a:ext uri="{FF2B5EF4-FFF2-40B4-BE49-F238E27FC236}">
                <a16:creationId xmlns:a16="http://schemas.microsoft.com/office/drawing/2014/main" id="{227D3E6B-F14E-DC4B-B11F-8C48E4F36A3B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B5DA084-6E81-F24C-BEEF-53CE3C89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7" name="Graphic 16">
            <a:extLst>
              <a:ext uri="{FF2B5EF4-FFF2-40B4-BE49-F238E27FC236}">
                <a16:creationId xmlns:a16="http://schemas.microsoft.com/office/drawing/2014/main" id="{8471FA52-8395-4341-909B-022804B3F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7166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C51399E4-F6A8-BC4D-B90D-B7D6240B74BA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2D0B9F1-6DF5-534C-AB95-2DD40CF33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180C77C6-7BC9-4C40-A3C2-A5F838786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0753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2CE4D366-4E7E-9B44-9F53-1706A30647C2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3170B1B-5E34-0647-96EC-CD0476D98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Graphic 16">
            <a:extLst>
              <a:ext uri="{FF2B5EF4-FFF2-40B4-BE49-F238E27FC236}">
                <a16:creationId xmlns:a16="http://schemas.microsoft.com/office/drawing/2014/main" id="{1D29099F-A0D2-F242-B06B-225A814AE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799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EBC11557-840C-CE4A-96AF-A5544E52EC1D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3CC327C-949E-8C4C-8295-1DB2E63F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Graphic 16">
            <a:extLst>
              <a:ext uri="{FF2B5EF4-FFF2-40B4-BE49-F238E27FC236}">
                <a16:creationId xmlns:a16="http://schemas.microsoft.com/office/drawing/2014/main" id="{E1772A9B-2E61-404E-A0CF-A7D07DC70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52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>
              <a:solidFill>
                <a:srgbClr val="4B4B4B"/>
              </a:solidFill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8260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151527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1836" y="172875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23" name="Straight Connector 4">
            <a:extLst>
              <a:ext uri="{FF2B5EF4-FFF2-40B4-BE49-F238E27FC236}">
                <a16:creationId xmlns:a16="http://schemas.microsoft.com/office/drawing/2014/main" id="{EF5D2319-D5D7-C24B-BE44-54B3BA3ACB93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4E363461-BA07-A149-B45A-741E43BC4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Graphic 16">
            <a:extLst>
              <a:ext uri="{FF2B5EF4-FFF2-40B4-BE49-F238E27FC236}">
                <a16:creationId xmlns:a16="http://schemas.microsoft.com/office/drawing/2014/main" id="{371223C9-9BF6-0E4F-AB74-A4D9FE5EF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6282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B4AE15DE-348C-9848-BA30-C3B2D2CDFC11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C7AB983-9923-A346-B165-4602F1C8A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41FC5D42-016E-A441-BEB5-410699656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1496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7619A76C-0FB1-5343-9F3F-C6849B3EAF55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4928B2F-12A2-DF4A-AADC-78F312C8B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Graphic 16">
            <a:extLst>
              <a:ext uri="{FF2B5EF4-FFF2-40B4-BE49-F238E27FC236}">
                <a16:creationId xmlns:a16="http://schemas.microsoft.com/office/drawing/2014/main" id="{000D7CD6-ED77-E94E-9BA3-095D39400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2599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0" y="-887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1137" y="5859675"/>
            <a:ext cx="440116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2267" y="5932781"/>
            <a:ext cx="141409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7999" y="823249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5" y="2644564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39405" y="4052465"/>
            <a:ext cx="5910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 Book" panose="02000604040000020004" pitchFamily="2" charset="0"/>
              </a:rPr>
              <a:t>$8.4 BILLION ENTERPRISE | 132,000 IDEAPRENEURS | 44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1253" y="5893534"/>
            <a:ext cx="4491855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98" b="0" i="0">
                <a:solidFill>
                  <a:schemeClr val="bg1"/>
                </a:solidFill>
                <a:latin typeface="Gotham Book" panose="02000604040000020004" pitchFamily="2" charset="0"/>
              </a:rPr>
              <a:t>WATCH THE FILM</a:t>
            </a:r>
          </a:p>
        </p:txBody>
      </p:sp>
    </p:spTree>
    <p:extLst>
      <p:ext uri="{BB962C8B-B14F-4D97-AF65-F5344CB8AC3E}">
        <p14:creationId xmlns:p14="http://schemas.microsoft.com/office/powerpoint/2010/main" val="23630372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19" y="268224"/>
            <a:ext cx="11522459" cy="50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IBM Z / Workload Scheduler V9.5 / Month March, 2019 / © 2019 IBM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2787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0792158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51B0016-D167-3E42-A379-EE6452C910B7}"/>
              </a:ext>
            </a:extLst>
          </p:cNvPr>
          <p:cNvSpPr/>
          <p:nvPr userDrawn="1"/>
        </p:nvSpPr>
        <p:spPr>
          <a:xfrm>
            <a:off x="447936" y="1473603"/>
            <a:ext cx="6316027" cy="3649259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578492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35ED214-E9E8-EC45-86B6-C85B6CD4B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167B4C-4A9F-E14B-A522-1B8229220B0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45C88C-2B39-BA40-91A3-A3F4276664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2D92169-0454-F84B-9CD2-3FB887FC3BF5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D6E5414-9CFE-924A-B5E8-0AD6074426E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5C1491C-372E-4E46-9DA2-767559F39FA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0CA56D5F-8B58-F344-8642-1DADCAC6B14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72B5A5E-A5EE-7E4B-AF12-0ABC1FDD9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04A886-CAE2-814B-8375-0A33166DF6CD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CBF990-CFB5-CE42-A674-D85F0AB314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2526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B42D51D-BCF6-954B-B8E3-093614D24A07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D99C37-EA8D-0C47-A608-5FBEE01BB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444674-732D-4E41-AD40-60A336FF84E2}"/>
              </a:ext>
            </a:extLst>
          </p:cNvPr>
          <p:cNvSpPr>
            <a:spLocks/>
          </p:cNvSpPr>
          <p:nvPr userDrawn="1"/>
        </p:nvSpPr>
        <p:spPr>
          <a:xfrm>
            <a:off x="8386190" y="6603956"/>
            <a:ext cx="3278249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2021 HCL Technologies Limited  |  </a:t>
            </a:r>
            <a:r>
              <a:rPr lang="en-US" sz="700" b="0" i="0" kern="1200" err="1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www.hcltechsw.com</a:t>
            </a: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 | HCL Confidential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C83034-CC50-FB45-8FB2-05F8485C3B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12">
            <a:extLst>
              <a:ext uri="{FF2B5EF4-FFF2-40B4-BE49-F238E27FC236}">
                <a16:creationId xmlns:a16="http://schemas.microsoft.com/office/drawing/2014/main" id="{B39AA1D2-8B7E-6A4F-BDCD-8D2215F528AE}"/>
              </a:ext>
            </a:extLst>
          </p:cNvPr>
          <p:cNvSpPr/>
          <p:nvPr userDrawn="1"/>
        </p:nvSpPr>
        <p:spPr>
          <a:xfrm rot="2701197">
            <a:off x="-933023" y="1087274"/>
            <a:ext cx="6739101" cy="5178408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DCA44DF9-17A7-5A48-A67F-93C2D3862F7A}"/>
              </a:ext>
            </a:extLst>
          </p:cNvPr>
          <p:cNvSpPr/>
          <p:nvPr userDrawn="1"/>
        </p:nvSpPr>
        <p:spPr>
          <a:xfrm rot="2325464">
            <a:off x="-681293" y="1623564"/>
            <a:ext cx="6737346" cy="5179757"/>
          </a:xfrm>
          <a:prstGeom prst="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29F8CB-C7E5-5445-B6D0-915CD2A213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5900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B97C6F-A8D4-0649-A491-19E1580592F9}"/>
              </a:ext>
            </a:extLst>
          </p:cNvPr>
          <p:cNvSpPr/>
          <p:nvPr userDrawn="1"/>
        </p:nvSpPr>
        <p:spPr>
          <a:xfrm>
            <a:off x="0" y="1"/>
            <a:ext cx="122515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1" y="1334302"/>
            <a:ext cx="5353388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452908" y="2315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7392DF-3B9F-C949-A11C-5255F77999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533D91-D218-CB47-9E72-E8774707A17C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DD8B064-A091-D04D-A7CB-763AD0217A0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979536EA-D6A8-0441-8DC2-D2F8A0C3DD1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B601708-B97B-564C-BBFC-2D1FA015B9A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CABB0E51-103B-D746-B627-DEB92976B44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B4BF6C3-33C4-7A49-88EA-B1E26C11A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8AC91D-B711-2845-B49E-A65A78A6A8BA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146289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1B0016-D167-3E42-A379-EE6452C910B7}"/>
              </a:ext>
            </a:extLst>
          </p:cNvPr>
          <p:cNvSpPr/>
          <p:nvPr userDrawn="1"/>
        </p:nvSpPr>
        <p:spPr>
          <a:xfrm>
            <a:off x="447936" y="1473603"/>
            <a:ext cx="6316027" cy="3649259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578492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35ED214-E9E8-EC45-86B6-C85B6CD4B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167B4C-4A9F-E14B-A522-1B8229220B0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45C88C-2B39-BA40-91A3-A3F4276664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2D92169-0454-F84B-9CD2-3FB887FC3BF5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D6E5414-9CFE-924A-B5E8-0AD6074426E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5C1491C-372E-4E46-9DA2-767559F39FA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0CA56D5F-8B58-F344-8642-1DADCAC6B14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72B5A5E-A5EE-7E4B-AF12-0ABC1FDD9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04A886-CAE2-814B-8375-0A33166DF6CD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 | HCL Confidential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CBF990-CFB5-CE42-A674-D85F0AB314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  <p:pic>
        <p:nvPicPr>
          <p:cNvPr id="29" name="Immagine 27" descr="Immagine che contiene edificio, davanzale&#10;&#10;Descrizione generata automaticamente">
            <a:extLst>
              <a:ext uri="{FF2B5EF4-FFF2-40B4-BE49-F238E27FC236}">
                <a16:creationId xmlns:a16="http://schemas.microsoft.com/office/drawing/2014/main" id="{95D0C07B-BBDC-B84F-AC64-9AC369B6DD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81168" y="6509154"/>
            <a:ext cx="695064" cy="2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21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09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603558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47C44-76A1-8046-8D5A-DC743323F78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A04962F-429F-0246-8B50-C0DC7C6D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D387EFD-2C02-094F-8ED8-50FD3BEE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51758750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63D1E8-1E67-8344-8B19-AA0E0477427D}"/>
              </a:ext>
            </a:extLst>
          </p:cNvPr>
          <p:cNvSpPr/>
          <p:nvPr userDrawn="1"/>
        </p:nvSpPr>
        <p:spPr>
          <a:xfrm>
            <a:off x="5872797" y="1547483"/>
            <a:ext cx="6316027" cy="364844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532" y="2109674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702974D-16A8-9D4D-BE7F-7F6D588F34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55009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76A3DE-DDA8-E049-9E17-0CA73A5B22A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78BEFD-F39E-184A-8024-88399AFE644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5B837C9-DBAA-2044-B79C-7557A1147ADF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636E2A9B-9F79-434A-8A5A-B20F53479A8B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D5868E8-2BB0-E14B-A12E-B36A81BAD62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70474D31-690E-FA4F-9E78-06F5B54EF823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EB726A5-09C0-6D4B-8AAD-7DD5173D5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C98A65-6A97-A241-98F7-254492C7948B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30E158-FA4B-2348-82BC-2BC4A59121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9243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5313" y="0"/>
            <a:ext cx="571351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965957A-7243-E94F-9ABC-BB74693FB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65630112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620981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 b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598EFB7-47B8-6A40-B5D8-6EB8D60EDA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54718639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A4701F-9E17-1149-AD16-ECE4A9CCC041}"/>
              </a:ext>
            </a:extLst>
          </p:cNvPr>
          <p:cNvSpPr/>
          <p:nvPr userDrawn="1"/>
        </p:nvSpPr>
        <p:spPr>
          <a:xfrm>
            <a:off x="5659651" y="-1"/>
            <a:ext cx="6529173" cy="6858001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7"/>
            <a:ext cx="5637571" cy="5687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489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6793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9E3F73-E369-AF45-88FB-F2B02A6856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4B4B4B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98350429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-1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BDD1B-F979-C84C-AB68-C73F563C98B4}"/>
              </a:ext>
            </a:extLst>
          </p:cNvPr>
          <p:cNvSpPr/>
          <p:nvPr userDrawn="1"/>
        </p:nvSpPr>
        <p:spPr>
          <a:xfrm>
            <a:off x="6447834" y="-1"/>
            <a:ext cx="5740990" cy="6858001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7541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38953082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3C7C-A876-D14B-8860-254295FF2B0A}"/>
              </a:ext>
            </a:extLst>
          </p:cNvPr>
          <p:cNvSpPr/>
          <p:nvPr userDrawn="1"/>
        </p:nvSpPr>
        <p:spPr>
          <a:xfrm>
            <a:off x="-2" y="1"/>
            <a:ext cx="4743486" cy="6857998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55425-DD54-4342-8846-EB02AB691D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8698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DB4BEF-07EE-9347-BD06-EE9AA2F2588F}"/>
              </a:ext>
            </a:extLst>
          </p:cNvPr>
          <p:cNvSpPr/>
          <p:nvPr userDrawn="1"/>
        </p:nvSpPr>
        <p:spPr>
          <a:xfrm rot="10800000">
            <a:off x="7682006" y="-2"/>
            <a:ext cx="4506818" cy="6432774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82004" y="-1"/>
            <a:ext cx="4506818" cy="6417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47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3DFEB-BAA8-1245-988F-32C5F642BBBD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B9644B-E41B-CA4A-BB4C-2F022576A64F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F8D3392-93CA-FD4F-8901-4AAAEBF0927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72A8FC4A-83F2-0E4F-A492-0D64F142C2EC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D69F4E2-6627-9342-A78E-5D15F2371D0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9CEA4E69-5BE9-EC44-B7A1-1A786C86552C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CF8B10E-FD1D-154B-8A6F-F2CBED1917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A09094D-5E21-4B4B-B053-34A53ACD21DA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</p:spTree>
    <p:extLst>
      <p:ext uri="{BB962C8B-B14F-4D97-AF65-F5344CB8AC3E}">
        <p14:creationId xmlns:p14="http://schemas.microsoft.com/office/powerpoint/2010/main" val="86689067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92749" y="646449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 | HCL Confidential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  <p:pic>
        <p:nvPicPr>
          <p:cNvPr id="20" name="Immagine 27" descr="Immagine che contiene edificio, davanzale&#10;&#10;Descrizione generata automaticamente">
            <a:extLst>
              <a:ext uri="{FF2B5EF4-FFF2-40B4-BE49-F238E27FC236}">
                <a16:creationId xmlns:a16="http://schemas.microsoft.com/office/drawing/2014/main" id="{40996EBE-4E8A-4641-91F3-49EAE7081C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81168" y="6509154"/>
            <a:ext cx="695064" cy="2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4626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 | HCL Confidential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  <p:pic>
        <p:nvPicPr>
          <p:cNvPr id="20" name="Immagine 27" descr="Immagine che contiene edificio, davanzale&#10;&#10;Descrizione generata automaticamente">
            <a:extLst>
              <a:ext uri="{FF2B5EF4-FFF2-40B4-BE49-F238E27FC236}">
                <a16:creationId xmlns:a16="http://schemas.microsoft.com/office/drawing/2014/main" id="{64256564-5B0B-864B-86C2-B009445AB1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81168" y="6509154"/>
            <a:ext cx="695064" cy="2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2696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86F4074-E28A-5346-8B17-6FBB7A5ED09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Gotham Bold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Gotham Bold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>
                <a:latin typeface="Gotham Bold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FF75B1-D033-C844-965E-25ECFD2097D6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8E0861B7-1A55-B34F-825D-D14C079FE14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FFBA9806-F267-F84B-B03F-AA4C316F76A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8B3294-B7F4-B24E-92E2-7A5AB30F4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47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6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4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A5905-83C4-484B-B724-281AEB3BF3F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1DFE3E1-5201-464F-8D5B-5D0F54B4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0CBFD62-F5A6-E24B-B576-C19D61B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68047893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A60D129-9A5B-C241-AF95-F32A14C21C5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0BB86A3-4F25-354C-A803-D1FC766BE08B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AFBAB440-C07F-8541-B674-578176F91D8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F8E08A8F-62C1-8847-AF62-972D83F3D234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9DAD71-DBF8-2044-80D2-A0184222E1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  <p:pic>
        <p:nvPicPr>
          <p:cNvPr id="23" name="Immagine 27" descr="Immagine che contiene edificio, davanzale&#10;&#10;Descrizione generata automaticamente">
            <a:extLst>
              <a:ext uri="{FF2B5EF4-FFF2-40B4-BE49-F238E27FC236}">
                <a16:creationId xmlns:a16="http://schemas.microsoft.com/office/drawing/2014/main" id="{C0D676EE-C615-A34C-9BD9-3115D184C6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81168" y="6509154"/>
            <a:ext cx="695064" cy="2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1281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AC57EED-73A2-5842-B745-CB92FCFA0962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D742927-31E1-EE4A-9A20-30F134CB4D20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5FC23D78-CAC5-8042-94C8-4CFF1893C77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6EA33F20-CB6C-2643-94D8-F8E6F3D4A9D7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1" i="0">
                <a:solidFill>
                  <a:schemeClr val="accent5"/>
                </a:solidFill>
                <a:latin typeface="Gotham Bold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1" i="0">
                <a:solidFill>
                  <a:schemeClr val="accent5"/>
                </a:solidFill>
                <a:latin typeface="Gotham Bold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1" i="0">
                <a:solidFill>
                  <a:schemeClr val="accent5"/>
                </a:solidFill>
                <a:latin typeface="Gotham Bold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1" i="0">
                <a:solidFill>
                  <a:schemeClr val="accent5"/>
                </a:solidFill>
                <a:latin typeface="Gotham Bold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1816297-BE53-F348-B6AB-9BD6FD0AEB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1677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77CC2D-52A8-DE45-8F13-A7DBED1DA18A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31DF26C-527E-924A-85B8-9D3049F7A65B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13B423BA-8ABE-7240-8A87-846F26021240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EE06D263-BC51-784A-984B-87E049568C4E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AE830E2-1CA6-D84A-8464-F859E2D7D9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6421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39FE3F-B795-CD4D-866E-2F7E478C9FA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FCEA99C-9C31-1A48-B25D-DCD3C17C0513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4FD8EA0-3606-E84D-B909-C9696D0838C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F285A15A-A73B-3E4A-A976-7BCF86633553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6932816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C8C1CB1-4A9A-5247-A107-B61D1D4136C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804E0DC-B313-0F43-9771-18F170580300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D87064F0-468D-AF48-956B-A8BBB2D9AAE2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36D6D831-EA5C-0743-93D2-5BE88972154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C64C22D-0058-3A41-93E8-224CEACAEE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871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0A4BC0-84A5-0445-9F35-C690E4487A85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410C4E8-53DE-D442-A965-E42FF4EC932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E3B13BD1-AB0E-4745-BCD2-4E779F640C91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1784723A-C291-0A40-86A3-DEACDC9A0A0A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302508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E76F293-EA2F-2845-8861-A4EA75CC8F6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FAF06CD-83B4-D549-943F-946C1CA8E7E4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67B23528-AA85-F748-ABD6-4FA095793E2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AF698A7-C7F2-034F-9596-3CBD50D01DC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 userDrawn="1"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319983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DEB3B3-3960-A047-AD1F-8F737C8753B5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107EF41-D2ED-3E4F-B476-6DC6C931C7C4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9997EC0E-5283-314C-BC99-65E5C4B1996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4BCF3051-DC9E-9142-A08F-B6D1590B1E6D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619190" y="6533946"/>
            <a:ext cx="3717358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 | HCL Confidential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00EF77-7552-F844-AC3A-434077B79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852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0" y="-8870"/>
            <a:ext cx="12188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1137" y="5859675"/>
            <a:ext cx="440116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2267" y="5932781"/>
            <a:ext cx="141409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7999" y="823249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5" y="2644564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1253" y="5893534"/>
            <a:ext cx="4491855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98" b="0" i="0">
                <a:solidFill>
                  <a:schemeClr val="bg1"/>
                </a:solidFill>
                <a:latin typeface="Gotham Book" panose="02000604040000020004" pitchFamily="2" charset="0"/>
              </a:rPr>
              <a:t>WATCH THE FILM</a:t>
            </a:r>
          </a:p>
        </p:txBody>
      </p:sp>
      <p:sp>
        <p:nvSpPr>
          <p:cNvPr id="37" name="TextBox 48">
            <a:extLst>
              <a:ext uri="{FF2B5EF4-FFF2-40B4-BE49-F238E27FC236}">
                <a16:creationId xmlns:a16="http://schemas.microsoft.com/office/drawing/2014/main" id="{50120FB1-E60C-1F4F-9E52-04E9437773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39405" y="4052465"/>
            <a:ext cx="5910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 Book" panose="02000604040000020004" pitchFamily="2" charset="0"/>
              </a:rPr>
              <a:t>$8.4 BILLION ENTERPRISE | 132,000 IDEAPRENEURS | 44 COUNTRIES</a:t>
            </a:r>
          </a:p>
        </p:txBody>
      </p:sp>
    </p:spTree>
    <p:extLst>
      <p:ext uri="{BB962C8B-B14F-4D97-AF65-F5344CB8AC3E}">
        <p14:creationId xmlns:p14="http://schemas.microsoft.com/office/powerpoint/2010/main" val="92217007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43F3D9-D76F-E543-A317-BCE46EFB87A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77D0DC29-23CB-2045-8068-304C8C300C8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03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138BD-A99C-EB43-AB7E-05E18112E8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5338" y="6358243"/>
            <a:ext cx="2046707" cy="1981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8F710F-79AC-BC41-80CE-4DBD1ED953A9}"/>
              </a:ext>
            </a:extLst>
          </p:cNvPr>
          <p:cNvSpPr>
            <a:spLocks/>
          </p:cNvSpPr>
          <p:nvPr userDrawn="1"/>
        </p:nvSpPr>
        <p:spPr>
          <a:xfrm>
            <a:off x="9076904" y="6603956"/>
            <a:ext cx="2587535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67424826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6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61738170-8A4C-DA4F-ACD7-3D27F7114470}"/>
              </a:ext>
            </a:extLst>
          </p:cNvPr>
          <p:cNvCxnSpPr/>
          <p:nvPr userDrawn="1"/>
        </p:nvCxnSpPr>
        <p:spPr>
          <a:xfrm>
            <a:off x="10060437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93ED927-2879-B047-8008-7152D74C4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24430" y="6459103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D0C831A4-5264-6B4C-959A-CB9207F6F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5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09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603558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FBB028A9-7B86-A441-A012-5E2A2E3240A3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1645B23-3D17-E341-923C-A094C09A0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9912EAC1-253B-6147-9943-C0E8C3112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6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4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23" name="Straight Connector 4">
            <a:extLst>
              <a:ext uri="{FF2B5EF4-FFF2-40B4-BE49-F238E27FC236}">
                <a16:creationId xmlns:a16="http://schemas.microsoft.com/office/drawing/2014/main" id="{505D74C1-D5F1-3949-93E2-44D269C0127C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52BDE827-EC1B-B84F-B016-BA6E6AA94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16">
            <a:extLst>
              <a:ext uri="{FF2B5EF4-FFF2-40B4-BE49-F238E27FC236}">
                <a16:creationId xmlns:a16="http://schemas.microsoft.com/office/drawing/2014/main" id="{7178DBC2-A625-514B-A063-0530EEE1F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418447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8" b="0" i="0">
                <a:latin typeface="Gotham Book" panose="02000604040000020004" pitchFamily="2" charset="0"/>
              </a:rPr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899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49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5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5757" y="0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5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2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4118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2958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- Body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5C6D57-4B0D-4651-88D5-11F69A7F36C4}"/>
              </a:ext>
            </a:extLst>
          </p:cNvPr>
          <p:cNvSpPr/>
          <p:nvPr userDrawn="1"/>
        </p:nvSpPr>
        <p:spPr bwMode="auto">
          <a:xfrm>
            <a:off x="0" y="150"/>
            <a:ext cx="12192000" cy="816279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57076"/>
            <a:ext cx="9347306" cy="54328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754D-1851-46B6-9F49-8B2F06E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228290"/>
            <a:ext cx="11398250" cy="193054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7A2A7-D447-4F16-AC3A-02DFB9BCF7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B13B3F-F965-4584-B204-A24C65E25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0F5EE2B-343C-4D80-9A96-5FB05EA34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A6DF9C-B877-4EB8-A366-3C01106A3B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BE8C38B-7267-40F4-B437-E569AED98951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5FED1D-7C94-47F4-8621-5C315E3DA33B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692BBD-908B-4E0A-8CF1-AACE801E74B3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4F5409-134E-4D9D-8AD6-5A46B4B85AB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183C053-0F3F-48EB-B1B6-7F9D55F7F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7537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3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191" userDrawn="1">
          <p15:clr>
            <a:srgbClr val="FBAE40"/>
          </p15:clr>
        </p15:guide>
        <p15:guide id="4" pos="748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8"/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96868381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1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E2E77F65-7670-F943-AEFE-FF9C6AE6AA68}"/>
              </a:ext>
            </a:extLst>
          </p:cNvPr>
          <p:cNvCxnSpPr/>
          <p:nvPr userDrawn="1"/>
        </p:nvCxnSpPr>
        <p:spPr>
          <a:xfrm>
            <a:off x="10084707" y="655458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DA7B66D-4DB5-3E48-9CC7-749EC2C09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67151" y="6474008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6">
            <a:extLst>
              <a:ext uri="{FF2B5EF4-FFF2-40B4-BE49-F238E27FC236}">
                <a16:creationId xmlns:a16="http://schemas.microsoft.com/office/drawing/2014/main" id="{0C9FEA07-6902-D047-930A-5876A590A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0E781B5-DF6B-4888-882C-0624BB376F9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31653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0447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549649" y="2912176"/>
            <a:ext cx="2615934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49649" y="2912176"/>
            <a:ext cx="2615934" cy="1825000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2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2806" y="4865696"/>
            <a:ext cx="2466302" cy="946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37" name="Rectangle: Rounded Corners 15">
            <a:extLst>
              <a:ext uri="{FF2B5EF4-FFF2-40B4-BE49-F238E27FC236}">
                <a16:creationId xmlns:a16="http://schemas.microsoft.com/office/drawing/2014/main" id="{A40BD9B4-8B43-324C-A202-860C35C4D60F}"/>
              </a:ext>
            </a:extLst>
          </p:cNvPr>
          <p:cNvSpPr/>
          <p:nvPr userDrawn="1"/>
        </p:nvSpPr>
        <p:spPr>
          <a:xfrm>
            <a:off x="3396912" y="2912176"/>
            <a:ext cx="2615934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6DE3D55D-71A6-7849-904E-8000B9BE83B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96912" y="2912176"/>
            <a:ext cx="2615934" cy="1825000"/>
          </a:xfrm>
          <a:prstGeom prst="rect">
            <a:avLst/>
          </a:prstGeom>
        </p:spPr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650563E-4487-EA41-9C27-C46064D819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20874" y="4694333"/>
            <a:ext cx="2466302" cy="946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40" name="Rectangle: Rounded Corners 15">
            <a:extLst>
              <a:ext uri="{FF2B5EF4-FFF2-40B4-BE49-F238E27FC236}">
                <a16:creationId xmlns:a16="http://schemas.microsoft.com/office/drawing/2014/main" id="{9AAE3A09-8BA4-444A-A80D-590ACDF2F904}"/>
              </a:ext>
            </a:extLst>
          </p:cNvPr>
          <p:cNvSpPr/>
          <p:nvPr userDrawn="1"/>
        </p:nvSpPr>
        <p:spPr>
          <a:xfrm>
            <a:off x="6210078" y="2893213"/>
            <a:ext cx="2615934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41" name="Picture Placeholder 25">
            <a:extLst>
              <a:ext uri="{FF2B5EF4-FFF2-40B4-BE49-F238E27FC236}">
                <a16:creationId xmlns:a16="http://schemas.microsoft.com/office/drawing/2014/main" id="{5EF2937E-D1B8-4349-8257-3DF26942502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10078" y="2893213"/>
            <a:ext cx="2615934" cy="1825000"/>
          </a:xfrm>
          <a:prstGeom prst="rect">
            <a:avLst/>
          </a:prstGeom>
        </p:spPr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99FBA85A-C916-AB48-A319-57CBC25CC06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73235" y="4846733"/>
            <a:ext cx="2466302" cy="946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43" name="Rectangle: Rounded Corners 15">
            <a:extLst>
              <a:ext uri="{FF2B5EF4-FFF2-40B4-BE49-F238E27FC236}">
                <a16:creationId xmlns:a16="http://schemas.microsoft.com/office/drawing/2014/main" id="{60B55C6D-0181-5540-9525-FB9F395E8B8B}"/>
              </a:ext>
            </a:extLst>
          </p:cNvPr>
          <p:cNvSpPr/>
          <p:nvPr userDrawn="1"/>
        </p:nvSpPr>
        <p:spPr>
          <a:xfrm>
            <a:off x="9023243" y="2912176"/>
            <a:ext cx="2615934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44" name="Picture Placeholder 25">
            <a:extLst>
              <a:ext uri="{FF2B5EF4-FFF2-40B4-BE49-F238E27FC236}">
                <a16:creationId xmlns:a16="http://schemas.microsoft.com/office/drawing/2014/main" id="{1AB531B5-A5B1-C848-A8BE-487DE1FC438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023243" y="2912176"/>
            <a:ext cx="2615934" cy="1825000"/>
          </a:xfrm>
          <a:prstGeom prst="rect">
            <a:avLst/>
          </a:prstGeom>
        </p:spPr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2E5DAAC8-E22C-5541-87BF-2DA8F409F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86400" y="4865696"/>
            <a:ext cx="2466302" cy="946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</p:spTree>
    <p:extLst>
      <p:ext uri="{BB962C8B-B14F-4D97-AF65-F5344CB8AC3E}">
        <p14:creationId xmlns:p14="http://schemas.microsoft.com/office/powerpoint/2010/main" val="3088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2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79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22469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79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2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2" y="4054476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1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8419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1" y="1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79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88825" cy="3787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4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1317A0E1-904C-8D49-8598-7FFDF3A3EF7A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3373C9E-7837-E441-A0F4-0FFCCE566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16">
            <a:extLst>
              <a:ext uri="{FF2B5EF4-FFF2-40B4-BE49-F238E27FC236}">
                <a16:creationId xmlns:a16="http://schemas.microsoft.com/office/drawing/2014/main" id="{39DBC676-1828-1548-A5AC-3F1674CAB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3206F28-1750-48CA-8FC6-0BEC9801518D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60009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B87C0A8F-94B8-E44F-A071-CD87F10FC079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6C9E930-5CF6-0246-B8A4-8F39360C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raphic 16">
            <a:extLst>
              <a:ext uri="{FF2B5EF4-FFF2-40B4-BE49-F238E27FC236}">
                <a16:creationId xmlns:a16="http://schemas.microsoft.com/office/drawing/2014/main" id="{2E955E03-FF2D-524C-A865-906D04D960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528730C-B2BB-46BB-B404-7DDBB0E761B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094412" y="0"/>
            <a:ext cx="6094413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E2E77F65-7670-F943-AEFE-FF9C6AE6AA68}"/>
              </a:ext>
            </a:extLst>
          </p:cNvPr>
          <p:cNvCxnSpPr/>
          <p:nvPr userDrawn="1"/>
        </p:nvCxnSpPr>
        <p:spPr>
          <a:xfrm>
            <a:off x="10084707" y="6554588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DA7B66D-4DB5-3E48-9CC7-749EC2C09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67151" y="6474008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6">
            <a:extLst>
              <a:ext uri="{FF2B5EF4-FFF2-40B4-BE49-F238E27FC236}">
                <a16:creationId xmlns:a16="http://schemas.microsoft.com/office/drawing/2014/main" id="{0C9FEA07-6902-D047-930A-5876A590A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81E84E-5226-404F-8682-010A5F6BE959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4258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D0C080BD-A6A7-A64D-9262-62D9102FA8D2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287351C-0CFA-434B-9419-000CC0645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raphic 16">
            <a:extLst>
              <a:ext uri="{FF2B5EF4-FFF2-40B4-BE49-F238E27FC236}">
                <a16:creationId xmlns:a16="http://schemas.microsoft.com/office/drawing/2014/main" id="{C41E9296-B229-BD44-9AB0-C24866CF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28E9CD0-3361-4DDE-BDF1-690E5A80852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4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49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79196389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cxnSp>
        <p:nvCxnSpPr>
          <p:cNvPr id="22" name="Straight Connector 4">
            <a:extLst>
              <a:ext uri="{FF2B5EF4-FFF2-40B4-BE49-F238E27FC236}">
                <a16:creationId xmlns:a16="http://schemas.microsoft.com/office/drawing/2014/main" id="{D1E97F30-5D39-7341-B4A7-AA39E1989909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A9A5E897-7C0E-9A46-A760-1CC6B9B9A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16">
            <a:extLst>
              <a:ext uri="{FF2B5EF4-FFF2-40B4-BE49-F238E27FC236}">
                <a16:creationId xmlns:a16="http://schemas.microsoft.com/office/drawing/2014/main" id="{57C92911-BA02-1E40-B7BA-D444D22D2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93DB0CF-827B-4363-BAAF-BD19E6AC5318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8317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C3FC3345-BE1E-E942-AC5F-A6A575EAA1B7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ECD7E27-B069-D44B-B460-FFF0C790B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16">
            <a:extLst>
              <a:ext uri="{FF2B5EF4-FFF2-40B4-BE49-F238E27FC236}">
                <a16:creationId xmlns:a16="http://schemas.microsoft.com/office/drawing/2014/main" id="{4436C881-5574-834B-A195-008234BE0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40593F-862F-4743-9C2C-DAAF00B79215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760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cxnSp>
        <p:nvCxnSpPr>
          <p:cNvPr id="25" name="Straight Connector 4">
            <a:extLst>
              <a:ext uri="{FF2B5EF4-FFF2-40B4-BE49-F238E27FC236}">
                <a16:creationId xmlns:a16="http://schemas.microsoft.com/office/drawing/2014/main" id="{227D3E6B-F14E-DC4B-B11F-8C48E4F36A3B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B5DA084-6E81-F24C-BEEF-53CE3C89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7" name="Graphic 16">
            <a:extLst>
              <a:ext uri="{FF2B5EF4-FFF2-40B4-BE49-F238E27FC236}">
                <a16:creationId xmlns:a16="http://schemas.microsoft.com/office/drawing/2014/main" id="{8471FA52-8395-4341-909B-022804B3F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9F4ECD4-3CA4-4606-B347-67D7EDD05F9E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874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16" name="Straight Connector 4">
            <a:extLst>
              <a:ext uri="{FF2B5EF4-FFF2-40B4-BE49-F238E27FC236}">
                <a16:creationId xmlns:a16="http://schemas.microsoft.com/office/drawing/2014/main" id="{C51399E4-F6A8-BC4D-B90D-B7D6240B74BA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2D0B9F1-6DF5-534C-AB95-2DD40CF33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180C77C6-7BC9-4C40-A3C2-A5F838786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C055E5-2313-4DC7-B37F-568458BE118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2223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2CE4D366-4E7E-9B44-9F53-1706A30647C2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3170B1B-5E34-0647-96EC-CD0476D98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Graphic 16">
            <a:extLst>
              <a:ext uri="{FF2B5EF4-FFF2-40B4-BE49-F238E27FC236}">
                <a16:creationId xmlns:a16="http://schemas.microsoft.com/office/drawing/2014/main" id="{1D29099F-A0D2-F242-B06B-225A814AE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ADB249-F663-4046-8423-A1AA7D3800B6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EBC11557-840C-CE4A-96AF-A5544E52EC1D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3CC327C-949E-8C4C-8295-1DB2E63F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Graphic 16">
            <a:extLst>
              <a:ext uri="{FF2B5EF4-FFF2-40B4-BE49-F238E27FC236}">
                <a16:creationId xmlns:a16="http://schemas.microsoft.com/office/drawing/2014/main" id="{E1772A9B-2E61-404E-A0CF-A7D07DC70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90B6ED-7096-4023-9CE7-EF076D33368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3299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151527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5315083" y="443685"/>
            <a:ext cx="687374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1836" y="172875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cxnSp>
        <p:nvCxnSpPr>
          <p:cNvPr id="23" name="Straight Connector 4">
            <a:extLst>
              <a:ext uri="{FF2B5EF4-FFF2-40B4-BE49-F238E27FC236}">
                <a16:creationId xmlns:a16="http://schemas.microsoft.com/office/drawing/2014/main" id="{EF5D2319-D5D7-C24B-BE44-54B3BA3ACB93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4E363461-BA07-A149-B45A-741E43BC4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Graphic 16">
            <a:extLst>
              <a:ext uri="{FF2B5EF4-FFF2-40B4-BE49-F238E27FC236}">
                <a16:creationId xmlns:a16="http://schemas.microsoft.com/office/drawing/2014/main" id="{371223C9-9BF6-0E4F-AB74-A4D9FE5EF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5855B2-E36E-4ED3-A43D-15176CBF7769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7700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cxnSp>
        <p:nvCxnSpPr>
          <p:cNvPr id="19" name="Straight Connector 4">
            <a:extLst>
              <a:ext uri="{FF2B5EF4-FFF2-40B4-BE49-F238E27FC236}">
                <a16:creationId xmlns:a16="http://schemas.microsoft.com/office/drawing/2014/main" id="{B4AE15DE-348C-9848-BA30-C3B2D2CDFC11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C7AB983-9923-A346-B165-4602F1C8A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16">
            <a:extLst>
              <a:ext uri="{FF2B5EF4-FFF2-40B4-BE49-F238E27FC236}">
                <a16:creationId xmlns:a16="http://schemas.microsoft.com/office/drawing/2014/main" id="{41FC5D42-016E-A441-BEB5-410699656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0349C13-F3EA-4A4C-B9CE-8C87C1D246F6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6286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7619A76C-0FB1-5343-9F3F-C6849B3EAF55}"/>
              </a:ext>
            </a:extLst>
          </p:cNvPr>
          <p:cNvCxnSpPr/>
          <p:nvPr userDrawn="1"/>
        </p:nvCxnSpPr>
        <p:spPr>
          <a:xfrm>
            <a:off x="9283805" y="653394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4928B2F-12A2-DF4A-AADC-78F312C8B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3940" y="647400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Graphic 16">
            <a:extLst>
              <a:ext uri="{FF2B5EF4-FFF2-40B4-BE49-F238E27FC236}">
                <a16:creationId xmlns:a16="http://schemas.microsoft.com/office/drawing/2014/main" id="{000D7CD6-ED77-E94E-9BA3-095D39400B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3CA5FFE-BF73-4BAF-9651-EA68FCFB4D35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61897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B42D51D-BCF6-954B-B8E3-093614D24A07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D99C37-EA8D-0C47-A608-5FBEE01BB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444674-732D-4E41-AD40-60A336FF84E2}"/>
              </a:ext>
            </a:extLst>
          </p:cNvPr>
          <p:cNvSpPr>
            <a:spLocks/>
          </p:cNvSpPr>
          <p:nvPr userDrawn="1"/>
        </p:nvSpPr>
        <p:spPr>
          <a:xfrm>
            <a:off x="8870171" y="6603956"/>
            <a:ext cx="2794268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700" b="0" i="0" kern="1200" err="1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www.hcltechsw.com</a:t>
            </a:r>
            <a:endParaRPr lang="en-US" sz="700" b="0" i="0" kern="12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C83034-CC50-FB45-8FB2-05F8485C3B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12">
            <a:extLst>
              <a:ext uri="{FF2B5EF4-FFF2-40B4-BE49-F238E27FC236}">
                <a16:creationId xmlns:a16="http://schemas.microsoft.com/office/drawing/2014/main" id="{B39AA1D2-8B7E-6A4F-BDCD-8D2215F528AE}"/>
              </a:ext>
            </a:extLst>
          </p:cNvPr>
          <p:cNvSpPr/>
          <p:nvPr userDrawn="1"/>
        </p:nvSpPr>
        <p:spPr>
          <a:xfrm rot="2701197">
            <a:off x="-933023" y="1087274"/>
            <a:ext cx="6739101" cy="5178408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DCA44DF9-17A7-5A48-A67F-93C2D3862F7A}"/>
              </a:ext>
            </a:extLst>
          </p:cNvPr>
          <p:cNvSpPr/>
          <p:nvPr userDrawn="1"/>
        </p:nvSpPr>
        <p:spPr>
          <a:xfrm rot="2325464">
            <a:off x="-681293" y="1623564"/>
            <a:ext cx="6737346" cy="5179757"/>
          </a:xfrm>
          <a:prstGeom prst="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29F8CB-C7E5-5445-B6D0-915CD2A213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5757" y="0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5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2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59680420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B97C6F-A8D4-0649-A491-19E1580592F9}"/>
              </a:ext>
            </a:extLst>
          </p:cNvPr>
          <p:cNvSpPr/>
          <p:nvPr userDrawn="1"/>
        </p:nvSpPr>
        <p:spPr>
          <a:xfrm>
            <a:off x="0" y="1"/>
            <a:ext cx="122515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1" y="1334302"/>
            <a:ext cx="5353388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452908" y="2315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7392DF-3B9F-C949-A11C-5255F77999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533D91-D218-CB47-9E72-E8774707A17C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DD8B064-A091-D04D-A7CB-763AD0217A0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979536EA-D6A8-0441-8DC2-D2F8A0C3DD1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B601708-B97B-564C-BBFC-2D1FA015B9A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CABB0E51-103B-D746-B627-DEB92976B44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B4BF6C3-33C4-7A49-88EA-B1E26C11A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8AC91D-B711-2845-B49E-A65A78A6A8B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1B0016-D167-3E42-A379-EE6452C910B7}"/>
              </a:ext>
            </a:extLst>
          </p:cNvPr>
          <p:cNvSpPr/>
          <p:nvPr userDrawn="1"/>
        </p:nvSpPr>
        <p:spPr>
          <a:xfrm>
            <a:off x="447936" y="1473603"/>
            <a:ext cx="6316027" cy="3649259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578492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35ED214-E9E8-EC45-86B6-C85B6CD4B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167B4C-4A9F-E14B-A522-1B8229220B0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45C88C-2B39-BA40-91A3-A3F4276664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2D92169-0454-F84B-9CD2-3FB887FC3BF5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D6E5414-9CFE-924A-B5E8-0AD6074426E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5C1491C-372E-4E46-9DA2-767559F39FA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0CA56D5F-8B58-F344-8642-1DADCAC6B14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72B5A5E-A5EE-7E4B-AF12-0ABC1FDD9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04A886-CAE2-814B-8375-0A33166DF6CD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CBF990-CFB5-CE42-A674-D85F0AB314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3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63D1E8-1E67-8344-8B19-AA0E0477427D}"/>
              </a:ext>
            </a:extLst>
          </p:cNvPr>
          <p:cNvSpPr/>
          <p:nvPr userDrawn="1"/>
        </p:nvSpPr>
        <p:spPr>
          <a:xfrm>
            <a:off x="5872797" y="1547483"/>
            <a:ext cx="6316027" cy="364844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532" y="2109674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702974D-16A8-9D4D-BE7F-7F6D588F34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55009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76A3DE-DDA8-E049-9E17-0CA73A5B22A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78BEFD-F39E-184A-8024-88399AFE644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5B837C9-DBAA-2044-B79C-7557A1147ADF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636E2A9B-9F79-434A-8A5A-B20F53479A8B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D5868E8-2BB0-E14B-A12E-B36A81BAD62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70474D31-690E-FA4F-9E78-06F5B54EF823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EB726A5-09C0-6D4B-8AAD-7DD5173D5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C98A65-6A97-A241-98F7-254492C7948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30E158-FA4B-2348-82BC-2BC4A59121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5313" y="0"/>
            <a:ext cx="571351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965957A-7243-E94F-9ABC-BB74693FB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8112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620981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 b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598EFB7-47B8-6A40-B5D8-6EB8D60EDA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0239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A4701F-9E17-1149-AD16-ECE4A9CCC041}"/>
              </a:ext>
            </a:extLst>
          </p:cNvPr>
          <p:cNvSpPr/>
          <p:nvPr userDrawn="1"/>
        </p:nvSpPr>
        <p:spPr>
          <a:xfrm>
            <a:off x="5659651" y="-1"/>
            <a:ext cx="6529173" cy="6858001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7"/>
            <a:ext cx="5637571" cy="5687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489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6793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9E3F73-E369-AF45-88FB-F2B02A6856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4B4B4B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6871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-1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BDD1B-F979-C84C-AB68-C73F563C98B4}"/>
              </a:ext>
            </a:extLst>
          </p:cNvPr>
          <p:cNvSpPr/>
          <p:nvPr userDrawn="1"/>
        </p:nvSpPr>
        <p:spPr>
          <a:xfrm>
            <a:off x="6447834" y="-1"/>
            <a:ext cx="5740990" cy="6858001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7541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41006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3C7C-A876-D14B-8860-254295FF2B0A}"/>
              </a:ext>
            </a:extLst>
          </p:cNvPr>
          <p:cNvSpPr/>
          <p:nvPr userDrawn="1"/>
        </p:nvSpPr>
        <p:spPr>
          <a:xfrm>
            <a:off x="-1" y="1"/>
            <a:ext cx="4506819" cy="6857998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55425-DD54-4342-8846-EB02AB691D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DB4BEF-07EE-9347-BD06-EE9AA2F2588F}"/>
              </a:ext>
            </a:extLst>
          </p:cNvPr>
          <p:cNvSpPr/>
          <p:nvPr userDrawn="1"/>
        </p:nvSpPr>
        <p:spPr>
          <a:xfrm rot="10800000">
            <a:off x="7682006" y="-2"/>
            <a:ext cx="4506818" cy="6432774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82004" y="-1"/>
            <a:ext cx="4506818" cy="6417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47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3DFEB-BAA8-1245-988F-32C5F642BBBD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B9644B-E41B-CA4A-BB4C-2F022576A64F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F8D3392-93CA-FD4F-8901-4AAAEBF0927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72A8FC4A-83F2-0E4F-A492-0D64F142C2EC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D69F4E2-6627-9342-A78E-5D15F2371D0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9CEA4E69-5BE9-EC44-B7A1-1A786C86552C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CF8B10E-FD1D-154B-8A6F-F2CBED1917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A09094D-5E21-4B4B-B053-34A53ACD21D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1322726" y="6533946"/>
            <a:ext cx="301382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7976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1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86F4074-E28A-5346-8B17-6FBB7A5ED09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FF75B1-D033-C844-965E-25ECFD2097D6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8E0861B7-1A55-B34F-825D-D14C079FE14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FFBA9806-F267-F84B-B03F-AA4C316F76A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8B3294-B7F4-B24E-92E2-7A5AB30F4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1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A60D129-9A5B-C241-AF95-F32A14C21C5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0BB86A3-4F25-354C-A803-D1FC766BE08B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AFBAB440-C07F-8541-B674-578176F91D8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F8E08A8F-62C1-8847-AF62-972D83F3D234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9DAD71-DBF8-2044-80D2-A0184222E1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AC57EED-73A2-5842-B745-CB92FCFA0962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D742927-31E1-EE4A-9A20-30F134CB4D20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5FC23D78-CAC5-8042-94C8-4CFF1893C77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6EA33F20-CB6C-2643-94D8-F8E6F3D4A9D7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1816297-BE53-F348-B6AB-9BD6FD0AEB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77CC2D-52A8-DE45-8F13-A7DBED1DA18A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31DF26C-527E-924A-85B8-9D3049F7A65B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13B423BA-8ABE-7240-8A87-846F26021240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EE06D263-BC51-784A-984B-87E049568C4E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AE830E2-1CA6-D84A-8464-F859E2D7D9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DEB3B3-3960-A047-AD1F-8F737C8753B5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107EF41-D2ED-3E4F-B476-6DC6C931C7C4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9997EC0E-5283-314C-BC99-65E5C4B1996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4BCF3051-DC9E-9142-A08F-B6D1590B1E6D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00EF77-7552-F844-AC3A-434077B79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8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39FE3F-B795-CD4D-866E-2F7E478C9FA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FCEA99C-9C31-1A48-B25D-DCD3C17C0513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4FD8EA0-3606-E84D-B909-C9696D0838C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F285A15A-A73B-3E4A-A976-7BCF86633553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C8C1CB1-4A9A-5247-A107-B61D1D4136C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804E0DC-B313-0F43-9771-18F170580300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D87064F0-468D-AF48-956B-A8BBB2D9AAE2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36D6D831-EA5C-0743-93D2-5BE88972154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C64C22D-0058-3A41-93E8-224CEACAEE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0A4BC0-84A5-0445-9F35-C690E4487A85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410C4E8-53DE-D442-A965-E42FF4EC932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E3B13BD1-AB0E-4745-BCD2-4E779F640C91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1784723A-C291-0A40-86A3-DEACDC9A0A0A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E76F293-EA2F-2845-8861-A4EA75CC8F6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FAF06CD-83B4-D549-943F-946C1CA8E7E4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67B23528-AA85-F748-ABD6-4FA095793E2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AF698A7-C7F2-034F-9596-3CBD50D01DC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 userDrawn="1"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221291426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D04FE13-929D-1C41-B838-FD8072E46491}"/>
              </a:ext>
            </a:extLst>
          </p:cNvPr>
          <p:cNvGrpSpPr/>
          <p:nvPr userDrawn="1"/>
        </p:nvGrpSpPr>
        <p:grpSpPr>
          <a:xfrm>
            <a:off x="4207836" y="2517504"/>
            <a:ext cx="3769978" cy="576062"/>
            <a:chOff x="3712599" y="617435"/>
            <a:chExt cx="1795090" cy="274151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552BFCC-8C13-6A42-807C-618C8ABFBA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9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17510DF-FDF6-7446-A368-AE0DB9E4D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7" y="617435"/>
              <a:ext cx="650811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AEEFDFA-BC82-8945-93EB-2E34888F0C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</p:grpSp>
      <p:sp>
        <p:nvSpPr>
          <p:cNvPr id="42" name="TextBox 48">
            <a:extLst>
              <a:ext uri="{FF2B5EF4-FFF2-40B4-BE49-F238E27FC236}">
                <a16:creationId xmlns:a16="http://schemas.microsoft.com/office/drawing/2014/main" id="{78516EAB-60FF-4943-BE46-D7120A278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5389" y="5105410"/>
            <a:ext cx="49548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b="0">
                <a:solidFill>
                  <a:schemeClr val="bg1"/>
                </a:solidFill>
                <a:latin typeface="Gotham Book" panose="02000604040000020004" pitchFamily="50" charset="0"/>
              </a:rPr>
              <a:t>$8.9 BILLION | 143,000+ IDEAPRENEURS | 44 COUNTRIES</a:t>
            </a:r>
          </a:p>
        </p:txBody>
      </p:sp>
      <p:sp>
        <p:nvSpPr>
          <p:cNvPr id="43" name="TextBox 48">
            <a:extLst>
              <a:ext uri="{FF2B5EF4-FFF2-40B4-BE49-F238E27FC236}">
                <a16:creationId xmlns:a16="http://schemas.microsoft.com/office/drawing/2014/main" id="{41B31F4E-2C86-924B-B496-D23CD4F29A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94605" y="3429013"/>
            <a:ext cx="2996450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399" b="0" spc="300">
                <a:solidFill>
                  <a:schemeClr val="bg1"/>
                </a:solidFill>
                <a:latin typeface="Gotham Book" panose="02000604040000020004" pitchFamily="50" charset="0"/>
              </a:rPr>
              <a:t>www.hcltech.com</a:t>
            </a:r>
          </a:p>
        </p:txBody>
      </p:sp>
    </p:spTree>
    <p:extLst>
      <p:ext uri="{BB962C8B-B14F-4D97-AF65-F5344CB8AC3E}">
        <p14:creationId xmlns:p14="http://schemas.microsoft.com/office/powerpoint/2010/main" val="28014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43F3D9-D76F-E543-A317-BCE46EFB87A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77D0DC29-23CB-2045-8068-304C8C300C8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1191-8C34-47ED-B3D9-CF9756C7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82" y="199661"/>
            <a:ext cx="8229600" cy="681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99" b="1" kern="1200" dirty="0">
                <a:solidFill>
                  <a:srgbClr val="0066B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7452FF-806A-4187-95AE-897C56664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182" y="806353"/>
            <a:ext cx="8229600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799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6926" indent="0">
              <a:buNone/>
              <a:defRPr/>
            </a:lvl2pPr>
          </a:lstStyle>
          <a:p>
            <a:pPr marL="0" lvl="0" indent="0" algn="l" defTabSz="913852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0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B42D51D-BCF6-954B-B8E3-093614D24A07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D99C37-EA8D-0C47-A608-5FBEE01BBF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444674-732D-4E41-AD40-60A336FF84E2}"/>
              </a:ext>
            </a:extLst>
          </p:cNvPr>
          <p:cNvSpPr>
            <a:spLocks/>
          </p:cNvSpPr>
          <p:nvPr userDrawn="1"/>
        </p:nvSpPr>
        <p:spPr>
          <a:xfrm>
            <a:off x="8870171" y="6603956"/>
            <a:ext cx="2794268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700" b="0" i="0" kern="1200" err="1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www.hcltechsw.com</a:t>
            </a:r>
            <a:endParaRPr lang="en-US" sz="700" b="0" i="0" kern="12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C83034-CC50-FB45-8FB2-05F8485C3B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12">
            <a:extLst>
              <a:ext uri="{FF2B5EF4-FFF2-40B4-BE49-F238E27FC236}">
                <a16:creationId xmlns:a16="http://schemas.microsoft.com/office/drawing/2014/main" id="{B39AA1D2-8B7E-6A4F-BDCD-8D2215F528AE}"/>
              </a:ext>
            </a:extLst>
          </p:cNvPr>
          <p:cNvSpPr/>
          <p:nvPr userDrawn="1"/>
        </p:nvSpPr>
        <p:spPr>
          <a:xfrm rot="2701197">
            <a:off x="-933023" y="1087274"/>
            <a:ext cx="6739101" cy="5178408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DCA44DF9-17A7-5A48-A67F-93C2D3862F7A}"/>
              </a:ext>
            </a:extLst>
          </p:cNvPr>
          <p:cNvSpPr/>
          <p:nvPr userDrawn="1"/>
        </p:nvSpPr>
        <p:spPr>
          <a:xfrm rot="2325464">
            <a:off x="-681293" y="1623564"/>
            <a:ext cx="6737346" cy="5179757"/>
          </a:xfrm>
          <a:prstGeom prst="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29F8CB-C7E5-5445-B6D0-915CD2A213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9416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B97C6F-A8D4-0649-A491-19E1580592F9}"/>
              </a:ext>
            </a:extLst>
          </p:cNvPr>
          <p:cNvSpPr/>
          <p:nvPr userDrawn="1"/>
        </p:nvSpPr>
        <p:spPr>
          <a:xfrm>
            <a:off x="0" y="1"/>
            <a:ext cx="122515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1" y="1334302"/>
            <a:ext cx="5353388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452908" y="2315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7392DF-3B9F-C949-A11C-5255F77999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533D91-D218-CB47-9E72-E8774707A17C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DD8B064-A091-D04D-A7CB-763AD0217A0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979536EA-D6A8-0441-8DC2-D2F8A0C3DD1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B601708-B97B-564C-BBFC-2D1FA015B9A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CABB0E51-103B-D746-B627-DEB92976B44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B4BF6C3-33C4-7A49-88EA-B1E26C11A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28AC91D-B711-2845-B49E-A65A78A6A8B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4395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1B0016-D167-3E42-A379-EE6452C910B7}"/>
              </a:ext>
            </a:extLst>
          </p:cNvPr>
          <p:cNvSpPr/>
          <p:nvPr userDrawn="1"/>
        </p:nvSpPr>
        <p:spPr>
          <a:xfrm>
            <a:off x="447936" y="1473603"/>
            <a:ext cx="6316027" cy="3649259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578492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35ED214-E9E8-EC45-86B6-C85B6CD4B0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167B4C-4A9F-E14B-A522-1B8229220B0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45C88C-2B39-BA40-91A3-A3F4276664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2D92169-0454-F84B-9CD2-3FB887FC3BF5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D6E5414-9CFE-924A-B5E8-0AD6074426E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5C1491C-372E-4E46-9DA2-767559F39FA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0CA56D5F-8B58-F344-8642-1DADCAC6B14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72B5A5E-A5EE-7E4B-AF12-0ABC1FDD9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004A886-CAE2-814B-8375-0A33166DF6CD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CBF990-CFB5-CE42-A674-D85F0AB314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1626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E364C0-2D18-2E47-B7DE-6969321D161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63D1E8-1E67-8344-8B19-AA0E0477427D}"/>
              </a:ext>
            </a:extLst>
          </p:cNvPr>
          <p:cNvSpPr/>
          <p:nvPr userDrawn="1"/>
        </p:nvSpPr>
        <p:spPr>
          <a:xfrm>
            <a:off x="5872797" y="1547483"/>
            <a:ext cx="6316027" cy="364844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532" y="2109674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702974D-16A8-9D4D-BE7F-7F6D588F34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55009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76A3DE-DDA8-E049-9E17-0CA73A5B22A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78BEFD-F39E-184A-8024-88399AFE644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5B837C9-DBAA-2044-B79C-7557A1147ADF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636E2A9B-9F79-434A-8A5A-B20F53479A8B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0D5868E8-2BB0-E14B-A12E-B36A81BAD62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70474D31-690E-FA4F-9E78-06F5B54EF823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EB726A5-09C0-6D4B-8AAD-7DD5173D5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5C98A65-6A97-A241-98F7-254492C7948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C30E158-FA4B-2348-82BC-2BC4A59121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5258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5313" y="0"/>
            <a:ext cx="571351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965957A-7243-E94F-9ABC-BB74693FB4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88848304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9941FF2-08B1-1F43-A3FB-B190D33DC889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620981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 b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598EFB7-47B8-6A40-B5D8-6EB8D60EDA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26540916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A4701F-9E17-1149-AD16-ECE4A9CCC041}"/>
              </a:ext>
            </a:extLst>
          </p:cNvPr>
          <p:cNvSpPr/>
          <p:nvPr userDrawn="1"/>
        </p:nvSpPr>
        <p:spPr>
          <a:xfrm>
            <a:off x="5659651" y="-1"/>
            <a:ext cx="6529173" cy="6858001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7"/>
            <a:ext cx="5637571" cy="5687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489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6793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69E3F73-E369-AF45-88FB-F2B02A6856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4B4B4B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562713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A3EA080-0E09-C348-B650-FDB0D89EDA77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9A7212-7EBC-7849-9AB6-F58291314B7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1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6E6AE8-F3B6-BE45-9AF8-4034FBF3C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428495" y="6533946"/>
            <a:ext cx="29080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17549910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-1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BDD1B-F979-C84C-AB68-C73F563C98B4}"/>
              </a:ext>
            </a:extLst>
          </p:cNvPr>
          <p:cNvSpPr/>
          <p:nvPr userDrawn="1"/>
        </p:nvSpPr>
        <p:spPr>
          <a:xfrm>
            <a:off x="6447834" y="-1"/>
            <a:ext cx="5740990" cy="6858001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7541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09980906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3C7C-A876-D14B-8860-254295FF2B0A}"/>
              </a:ext>
            </a:extLst>
          </p:cNvPr>
          <p:cNvSpPr/>
          <p:nvPr userDrawn="1"/>
        </p:nvSpPr>
        <p:spPr>
          <a:xfrm>
            <a:off x="-1" y="1"/>
            <a:ext cx="4506819" cy="6857998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55425-DD54-4342-8846-EB02AB691D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2624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F1E3E9-5F9B-3549-BED3-AB7AD66175B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DB4BEF-07EE-9347-BD06-EE9AA2F2588F}"/>
              </a:ext>
            </a:extLst>
          </p:cNvPr>
          <p:cNvSpPr/>
          <p:nvPr userDrawn="1"/>
        </p:nvSpPr>
        <p:spPr>
          <a:xfrm rot="10800000">
            <a:off x="7682006" y="-2"/>
            <a:ext cx="4506818" cy="6432774"/>
          </a:xfrm>
          <a:prstGeom prst="rect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82004" y="-1"/>
            <a:ext cx="4506818" cy="6417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47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3DFEB-BAA8-1245-988F-32C5F642BBBD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B9644B-E41B-CA4A-BB4C-2F022576A64F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F8D3392-93CA-FD4F-8901-4AAAEBF0927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72A8FC4A-83F2-0E4F-A492-0D64F142C2EC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D69F4E2-6627-9342-A78E-5D15F2371D0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9CEA4E69-5BE9-EC44-B7A1-1A786C86552C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CF8B10E-FD1D-154B-8A6F-F2CBED1917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A09094D-5E21-4B4B-B053-34A53ACD21D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86397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1405295" y="6533946"/>
            <a:ext cx="29312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7941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0C34CD-B81B-E842-9C97-DB6AE203F8BC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72629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41EC6A-4859-6F4B-A35E-59B11DA06F9F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50099A-40D0-DD4E-A265-8BDBB7DDEA9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5BF1FC-15AA-464E-8D77-85503D9EC47E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C8DF0F7-2E90-2041-B4E2-2446FF5BE5A3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00E5D1F-0DA0-8D4B-9152-7FD5DB73F08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1BCCA75-E5FE-3141-8D0E-C0316737247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2696302-993F-3148-B9A3-086B5AC17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B888546-CE9D-E247-A035-6722BAD772E5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CED21F-28B6-434C-8A18-37AA34169D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4474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86F4074-E28A-5346-8B17-6FBB7A5ED093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FF75B1-D033-C844-965E-25ECFD2097D6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8E0861B7-1A55-B34F-825D-D14C079FE14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FFBA9806-F267-F84B-B03F-AA4C316F76A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8B3294-B7F4-B24E-92E2-7A5AB30F4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6049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A60D129-9A5B-C241-AF95-F32A14C21C5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0BB86A3-4F25-354C-A803-D1FC766BE08B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AFBAB440-C07F-8541-B674-578176F91D8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F8E08A8F-62C1-8847-AF62-972D83F3D234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39DAD71-DBF8-2044-80D2-A0184222E1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0829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AC57EED-73A2-5842-B745-CB92FCFA0962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D742927-31E1-EE4A-9A20-30F134CB4D20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5FC23D78-CAC5-8042-94C8-4CFF1893C77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6EA33F20-CB6C-2643-94D8-F8E6F3D4A9D7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1816297-BE53-F348-B6AB-9BD6FD0AEB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553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377CC2D-52A8-DE45-8F13-A7DBED1DA18A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31DF26C-527E-924A-85B8-9D3049F7A65B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13B423BA-8ABE-7240-8A87-846F26021240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EE06D263-BC51-784A-984B-87E049568C4E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AE830E2-1CA6-D84A-8464-F859E2D7D9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4999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DEB3B3-3960-A047-AD1F-8F737C8753B5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107EF41-D2ED-3E4F-B476-6DC6C931C7C4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9997EC0E-5283-314C-BC99-65E5C4B1996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4BCF3051-DC9E-9142-A08F-B6D1590B1E6D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00EF77-7552-F844-AC3A-434077B79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1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62650453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39FE3F-B795-CD4D-866E-2F7E478C9FA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FCEA99C-9C31-1A48-B25D-DCD3C17C0513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54FD8EA0-3606-E84D-B909-C9696D0838CA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F285A15A-A73B-3E4A-A976-7BCF86633553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459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C8C1CB1-4A9A-5247-A107-B61D1D4136C0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804E0DC-B313-0F43-9771-18F170580300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D87064F0-468D-AF48-956B-A8BBB2D9AAE2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36D6D831-EA5C-0743-93D2-5BE889721549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C64C22D-0058-3A41-93E8-224CEACAEE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7439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40A4BC0-84A5-0445-9F35-C690E4487A85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410C4E8-53DE-D442-A965-E42FF4EC9322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E3B13BD1-AB0E-4745-BCD2-4E779F640C91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1784723A-C291-0A40-86A3-DEACDC9A0A0A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3599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E76F293-EA2F-2845-8861-A4EA75CC8F6F}"/>
              </a:ext>
            </a:extLst>
          </p:cNvPr>
          <p:cNvSpPr/>
          <p:nvPr userDrawn="1"/>
        </p:nvSpPr>
        <p:spPr>
          <a:xfrm>
            <a:off x="1" y="1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FAF06CD-83B4-D549-943F-946C1CA8E7E4}"/>
              </a:ext>
            </a:extLst>
          </p:cNvPr>
          <p:cNvSpPr/>
          <p:nvPr userDrawn="1"/>
        </p:nvSpPr>
        <p:spPr>
          <a:xfrm>
            <a:off x="0" y="6361236"/>
            <a:ext cx="901725" cy="49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67B23528-AA85-F748-ABD6-4FA095793E24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2AF698A7-C7F2-034F-9596-3CBD50D01DC2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 userDrawn="1"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6366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D04FE13-929D-1C41-B838-FD8072E46491}"/>
              </a:ext>
            </a:extLst>
          </p:cNvPr>
          <p:cNvGrpSpPr/>
          <p:nvPr userDrawn="1"/>
        </p:nvGrpSpPr>
        <p:grpSpPr>
          <a:xfrm>
            <a:off x="4207836" y="2517504"/>
            <a:ext cx="3769978" cy="576062"/>
            <a:chOff x="3712599" y="617435"/>
            <a:chExt cx="1795090" cy="274151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2552BFCC-8C13-6A42-807C-618C8ABFBA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9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17510DF-FDF6-7446-A368-AE0DB9E4D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7" y="617435"/>
              <a:ext cx="650811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AEEFDFA-BC82-8945-93EB-2E34888F0C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latin typeface="Gotham Black" panose="02000604040000020004" pitchFamily="50" charset="0"/>
              </a:endParaRPr>
            </a:p>
          </p:txBody>
        </p:sp>
      </p:grpSp>
      <p:sp>
        <p:nvSpPr>
          <p:cNvPr id="42" name="TextBox 48">
            <a:extLst>
              <a:ext uri="{FF2B5EF4-FFF2-40B4-BE49-F238E27FC236}">
                <a16:creationId xmlns:a16="http://schemas.microsoft.com/office/drawing/2014/main" id="{78516EAB-60FF-4943-BE46-D7120A2784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5389" y="5105410"/>
            <a:ext cx="49548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b="0">
                <a:solidFill>
                  <a:schemeClr val="bg1"/>
                </a:solidFill>
                <a:latin typeface="Gotham Book" panose="02000604040000020004" pitchFamily="50" charset="0"/>
              </a:rPr>
              <a:t>$8.9 BILLION | 143,000+ IDEAPRENEURS | 44 COUNTRIES</a:t>
            </a:r>
          </a:p>
        </p:txBody>
      </p:sp>
      <p:sp>
        <p:nvSpPr>
          <p:cNvPr id="43" name="TextBox 48">
            <a:extLst>
              <a:ext uri="{FF2B5EF4-FFF2-40B4-BE49-F238E27FC236}">
                <a16:creationId xmlns:a16="http://schemas.microsoft.com/office/drawing/2014/main" id="{41B31F4E-2C86-924B-B496-D23CD4F29A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94605" y="3429013"/>
            <a:ext cx="2996450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399" b="0" spc="300">
                <a:solidFill>
                  <a:schemeClr val="bg1"/>
                </a:solidFill>
                <a:latin typeface="Gotham Book" panose="02000604040000020004" pitchFamily="50" charset="0"/>
              </a:rPr>
              <a:t>www.hcltech.com</a:t>
            </a:r>
          </a:p>
        </p:txBody>
      </p:sp>
    </p:spTree>
    <p:extLst>
      <p:ext uri="{BB962C8B-B14F-4D97-AF65-F5344CB8AC3E}">
        <p14:creationId xmlns:p14="http://schemas.microsoft.com/office/powerpoint/2010/main" val="344678664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168876" y="6533946"/>
            <a:ext cx="3167671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43F3D9-D76F-E543-A317-BCE46EFB87A9}"/>
              </a:ext>
            </a:extLst>
          </p:cNvPr>
          <p:cNvSpPr/>
          <p:nvPr userDrawn="1"/>
        </p:nvSpPr>
        <p:spPr>
          <a:xfrm rot="5403736">
            <a:off x="42130" y="6051017"/>
            <a:ext cx="883138" cy="730033"/>
          </a:xfrm>
          <a:prstGeom prst="triangle">
            <a:avLst>
              <a:gd name="adj" fmla="val 50938"/>
            </a:avLst>
          </a:prstGeom>
          <a:solidFill>
            <a:schemeClr val="accent4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77D0DC29-23CB-2045-8068-304C8C300C86}"/>
              </a:ext>
            </a:extLst>
          </p:cNvPr>
          <p:cNvSpPr/>
          <p:nvPr userDrawn="1"/>
        </p:nvSpPr>
        <p:spPr>
          <a:xfrm rot="4815961">
            <a:off x="123343" y="6121672"/>
            <a:ext cx="750729" cy="689058"/>
          </a:xfrm>
          <a:prstGeom prst="triangle">
            <a:avLst/>
          </a:prstGeom>
          <a:gradFill>
            <a:gsLst>
              <a:gs pos="0">
                <a:srgbClr val="002747"/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32986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1191-8C34-47ED-B3D9-CF9756C7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82" y="199661"/>
            <a:ext cx="8229600" cy="681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8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99" b="1" kern="1200" dirty="0">
                <a:solidFill>
                  <a:srgbClr val="0066B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7452FF-806A-4187-95AE-897C56664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182" y="806353"/>
            <a:ext cx="8229600" cy="64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799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6926" indent="0">
              <a:buNone/>
              <a:defRPr/>
            </a:lvl2pPr>
          </a:lstStyle>
          <a:p>
            <a:pPr marL="0" lvl="0" indent="0" algn="l" defTabSz="913852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688460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304721" y="1707776"/>
            <a:ext cx="11579384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399"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304721" y="228599"/>
            <a:ext cx="11579384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3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58C1-DA8A-B342-A54A-C0D7C9B2CFC7}" type="datetime1">
              <a:rPr lang="en-US" smtClean="0"/>
              <a:t>7/12/21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9716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</p:spTree>
    <p:extLst>
      <p:ext uri="{BB962C8B-B14F-4D97-AF65-F5344CB8AC3E}">
        <p14:creationId xmlns:p14="http://schemas.microsoft.com/office/powerpoint/2010/main" val="180105997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>
              <a:solidFill>
                <a:srgbClr val="4B4B4B"/>
              </a:solidFill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56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CE7118E6-3085-3147-B569-3117CC0D582C}"/>
              </a:ext>
            </a:extLst>
          </p:cNvPr>
          <p:cNvSpPr/>
          <p:nvPr userDrawn="1"/>
        </p:nvSpPr>
        <p:spPr>
          <a:xfrm>
            <a:off x="3298800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1381335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23B51CA1-0092-6D41-8DB2-91D36B12FE08}"/>
              </a:ext>
            </a:extLst>
          </p:cNvPr>
          <p:cNvSpPr/>
          <p:nvPr userDrawn="1"/>
        </p:nvSpPr>
        <p:spPr>
          <a:xfrm>
            <a:off x="5216266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AF79C448-46F8-7041-A59C-716701059BB9}"/>
              </a:ext>
            </a:extLst>
          </p:cNvPr>
          <p:cNvSpPr/>
          <p:nvPr userDrawn="1"/>
        </p:nvSpPr>
        <p:spPr>
          <a:xfrm>
            <a:off x="7133732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A5BF3CF8-F11C-6E43-8DBA-AC35EF35C64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298800" y="2722363"/>
            <a:ext cx="1676803" cy="1825001"/>
          </a:xfrm>
          <a:prstGeom prst="rect">
            <a:avLst/>
          </a:prstGeom>
        </p:spPr>
      </p:sp>
      <p:sp>
        <p:nvSpPr>
          <p:cNvPr id="51" name="Picture Placeholder 28">
            <a:extLst>
              <a:ext uri="{FF2B5EF4-FFF2-40B4-BE49-F238E27FC236}">
                <a16:creationId xmlns:a16="http://schemas.microsoft.com/office/drawing/2014/main" id="{C2397FFD-42FB-2240-94D8-B7C217479C1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33732" y="2722363"/>
            <a:ext cx="1676803" cy="1825001"/>
          </a:xfrm>
          <a:prstGeom prst="rect">
            <a:avLst/>
          </a:prstGeom>
        </p:spPr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381335" y="2722362"/>
            <a:ext cx="1676803" cy="1825000"/>
          </a:xfrm>
          <a:prstGeom prst="rect">
            <a:avLst/>
          </a:prstGeom>
        </p:spPr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2415EC9-14AE-F042-84D4-9D109643D665}"/>
              </a:ext>
            </a:extLst>
          </p:cNvPr>
          <p:cNvSpPr/>
          <p:nvPr userDrawn="1"/>
        </p:nvSpPr>
        <p:spPr>
          <a:xfrm>
            <a:off x="9047758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7" name="Picture Placeholder 28">
            <a:extLst>
              <a:ext uri="{FF2B5EF4-FFF2-40B4-BE49-F238E27FC236}">
                <a16:creationId xmlns:a16="http://schemas.microsoft.com/office/drawing/2014/main" id="{D21D0429-7F11-6C44-B054-619D912E1B2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9047758" y="2722363"/>
            <a:ext cx="1676803" cy="1825001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2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49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3C7E3D-621B-044E-9A37-5D0079971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55922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B9D70FA-370D-5B4C-A0FE-320221A621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922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3FC58EB-22F5-4C44-8E4D-3E6687FE29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065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A55F181-EAC5-A54E-BBDC-0AC567213A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5827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1E90CA5-97F0-424D-BA20-78BB76BA53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449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Marketing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1186D7-92E7-B24A-B7D4-EF4818593D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592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8D34FB3-054D-6A4F-B595-A8BAC94F4A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922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7F8090A-88C1-F54B-ABE9-A30D571870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2525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79A98A0-973A-CF4C-B92E-157F9803DF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208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E1DF1D9A-3B67-4843-9A92-638AC713C3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6265" y="2722363"/>
            <a:ext cx="1676803" cy="18250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3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2" grpId="0" animBg="1"/>
      <p:bldP spid="53" grpId="0" animBg="1"/>
      <p:bldP spid="1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09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603558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47C44-76A1-8046-8D5A-DC743323F78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A04962F-429F-0246-8B50-C0DC7C6D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D387EFD-2C02-094F-8ED8-50FD3BEE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9286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6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4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A5905-83C4-484B-B724-281AEB3BF3F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1DFE3E1-5201-464F-8D5B-5D0F54B4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0CBFD62-F5A6-E24B-B576-C19D61B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91594003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421117167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8"/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311986979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49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90148959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5757" y="0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5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2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201472922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5705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371424440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A3EA080-0E09-C348-B650-FDB0D89EDA77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9A7212-7EBC-7849-9AB6-F58291314B7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1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6E6AE8-F3B6-BE45-9AF8-4034FBF3C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77968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/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398228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2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79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94718125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/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CE7118E6-3085-3147-B569-3117CC0D582C}"/>
              </a:ext>
            </a:extLst>
          </p:cNvPr>
          <p:cNvSpPr/>
          <p:nvPr userDrawn="1"/>
        </p:nvSpPr>
        <p:spPr>
          <a:xfrm>
            <a:off x="3298800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1381335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23B51CA1-0092-6D41-8DB2-91D36B12FE08}"/>
              </a:ext>
            </a:extLst>
          </p:cNvPr>
          <p:cNvSpPr/>
          <p:nvPr userDrawn="1"/>
        </p:nvSpPr>
        <p:spPr>
          <a:xfrm>
            <a:off x="5216266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AF79C448-46F8-7041-A59C-716701059BB9}"/>
              </a:ext>
            </a:extLst>
          </p:cNvPr>
          <p:cNvSpPr/>
          <p:nvPr userDrawn="1"/>
        </p:nvSpPr>
        <p:spPr>
          <a:xfrm>
            <a:off x="7133732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A5BF3CF8-F11C-6E43-8DBA-AC35EF35C64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298800" y="2722363"/>
            <a:ext cx="1676803" cy="1825001"/>
          </a:xfrm>
          <a:prstGeom prst="rect">
            <a:avLst/>
          </a:prstGeom>
        </p:spPr>
      </p:sp>
      <p:sp>
        <p:nvSpPr>
          <p:cNvPr id="51" name="Picture Placeholder 28">
            <a:extLst>
              <a:ext uri="{FF2B5EF4-FFF2-40B4-BE49-F238E27FC236}">
                <a16:creationId xmlns:a16="http://schemas.microsoft.com/office/drawing/2014/main" id="{C2397FFD-42FB-2240-94D8-B7C217479C1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33732" y="2722363"/>
            <a:ext cx="1676803" cy="1825001"/>
          </a:xfrm>
          <a:prstGeom prst="rect">
            <a:avLst/>
          </a:prstGeom>
        </p:spPr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381335" y="2722362"/>
            <a:ext cx="1676803" cy="1825000"/>
          </a:xfrm>
          <a:prstGeom prst="rect">
            <a:avLst/>
          </a:prstGeom>
        </p:spPr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2415EC9-14AE-F042-84D4-9D109643D665}"/>
              </a:ext>
            </a:extLst>
          </p:cNvPr>
          <p:cNvSpPr/>
          <p:nvPr userDrawn="1"/>
        </p:nvSpPr>
        <p:spPr>
          <a:xfrm>
            <a:off x="9047758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7" name="Picture Placeholder 28">
            <a:extLst>
              <a:ext uri="{FF2B5EF4-FFF2-40B4-BE49-F238E27FC236}">
                <a16:creationId xmlns:a16="http://schemas.microsoft.com/office/drawing/2014/main" id="{D21D0429-7F11-6C44-B054-619D912E1B2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9047758" y="2722363"/>
            <a:ext cx="1676803" cy="1825001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2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49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3C7E3D-621B-044E-9A37-5D0079971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55922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B9D70FA-370D-5B4C-A0FE-320221A621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922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3FC58EB-22F5-4C44-8E4D-3E6687FE29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065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A55F181-EAC5-A54E-BBDC-0AC567213A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5827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1E90CA5-97F0-424D-BA20-78BB76BA53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449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Marketing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1186D7-92E7-B24A-B7D4-EF4818593D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592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8D34FB3-054D-6A4F-B595-A8BAC94F4A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922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7F8090A-88C1-F54B-ABE9-A30D571870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2525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79A98A0-973A-CF4C-B92E-157F9803DF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208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E1DF1D9A-3B67-4843-9A92-638AC713C3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6265" y="2722363"/>
            <a:ext cx="1676803" cy="18250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9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2" grpId="0" animBg="1"/>
      <p:bldP spid="53" grpId="0" animBg="1"/>
      <p:bldP spid="1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2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79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339332900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79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2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2" y="4054476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1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296753979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1" y="1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79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88825" cy="3787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CA37314-1280-2E43-8319-AF2A654FF1DA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73861E-84D9-4E49-98C8-10575D0C77FE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4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EEC0-7D6D-FA44-AA15-4BBAAD084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29799255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81325021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28495" y="6533946"/>
            <a:ext cx="29080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6604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2171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36935963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5688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998072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79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2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2" y="4054476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1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69291189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778119133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78483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61586212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79585102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62584240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847695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0" y="-887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1137" y="5859675"/>
            <a:ext cx="440116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2267" y="5932781"/>
            <a:ext cx="141409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7999" y="823249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5" y="2644564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39405" y="4052465"/>
            <a:ext cx="5910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 Book" panose="02000604040000020004" pitchFamily="2" charset="0"/>
              </a:rPr>
              <a:t>$8.4 BILLION ENTERPRISE | 132,000 IDEAPRENEURS | 44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1253" y="5893534"/>
            <a:ext cx="5331096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98">
                <a:solidFill>
                  <a:schemeClr val="bg1"/>
                </a:solidFill>
              </a:rPr>
              <a:t>WATCH THE FILM</a:t>
            </a:r>
          </a:p>
        </p:txBody>
      </p:sp>
    </p:spTree>
    <p:extLst>
      <p:ext uri="{BB962C8B-B14F-4D97-AF65-F5344CB8AC3E}">
        <p14:creationId xmlns:p14="http://schemas.microsoft.com/office/powerpoint/2010/main" val="224118579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2C61-AED3-4AC8-939B-4ABD6C364044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4E6A-4B39-429B-843E-3661ADB9D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7342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91776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3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3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224A98-BF59-ED44-8FA8-ACF44519BA8B}"/>
              </a:ext>
            </a:extLst>
          </p:cNvPr>
          <p:cNvSpPr>
            <a:spLocks/>
          </p:cNvSpPr>
          <p:nvPr userDrawn="1"/>
        </p:nvSpPr>
        <p:spPr>
          <a:xfrm>
            <a:off x="9076904" y="6603956"/>
            <a:ext cx="2587535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05F5FE-27A1-1D4A-B258-7311732C70B2}"/>
              </a:ext>
            </a:extLst>
          </p:cNvPr>
          <p:cNvCxnSpPr/>
          <p:nvPr userDrawn="1"/>
        </p:nvCxnSpPr>
        <p:spPr>
          <a:xfrm>
            <a:off x="8736635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6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DC8647-5283-634E-9C6D-9C3F13999E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6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- Body design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5C6D57-4B0D-4651-88D5-11F69A7F36C4}"/>
              </a:ext>
            </a:extLst>
          </p:cNvPr>
          <p:cNvSpPr/>
          <p:nvPr userDrawn="1"/>
        </p:nvSpPr>
        <p:spPr bwMode="auto">
          <a:xfrm>
            <a:off x="0" y="6349159"/>
            <a:ext cx="12192000" cy="526331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57076"/>
            <a:ext cx="9347306" cy="53949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754D-1851-46B6-9F49-8B2F06E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228290"/>
            <a:ext cx="11398250" cy="193054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2525FA-28B1-4379-B24B-C3E21D2D88B7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5AB517-6E42-4472-BBA5-4691205BAFD3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0E8681-5BD7-4213-9650-B66F0984CF77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FE265B-8404-45A4-8DFE-8AD97AFD309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EBF28E9A-77A4-486B-9F99-AF1C9C920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049D6EF-E3C0-4C02-B3A7-2DD7D475FA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4F3A8B1-152F-4D93-AD3E-FED333F262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063BEDE-62DA-4671-99F0-5E3FBC702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76736F2-6527-40B9-9897-830A839B05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46003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1" y="1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79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88825" cy="3787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CA37314-1280-2E43-8319-AF2A654FF1DA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73861E-84D9-4E49-98C8-10575D0C77FE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4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EEC0-7D6D-FA44-AA15-4BBAAD084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968460308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0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3" y="1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8228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09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39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3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5" y="188605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2" y="459414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603558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3" y="1474409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2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47C44-76A1-8046-8D5A-DC743323F78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A04962F-429F-0246-8B50-C0DC7C6D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D387EFD-2C02-094F-8ED8-50FD3BEE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83712425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6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7" y="1732309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09" y="4666432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0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4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3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4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4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A5905-83C4-484B-B724-281AEB3BF3F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1DFE3E1-5201-464F-8D5B-5D0F54B4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0CBFD62-F5A6-E24B-B576-C19D61B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35474717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0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0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61671236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0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8" b="0" i="0">
                <a:latin typeface="Gotham Book" panose="02000604040000020004" pitchFamily="2" charset="0"/>
              </a:rPr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0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71672475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49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0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3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39" y="456220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64354336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5757" y="0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5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79" y="2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8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19917174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0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9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735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8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1" y="428094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2529514944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531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A3EA080-0E09-C348-B650-FDB0D89EDA77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9A7212-7EBC-7849-9AB6-F58291314B7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1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7" y="27522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6E6AE8-F3B6-BE45-9AF8-4034FBF3C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27096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55015598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3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2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9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86473146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CE7118E6-3085-3147-B569-3117CC0D582C}"/>
              </a:ext>
            </a:extLst>
          </p:cNvPr>
          <p:cNvSpPr/>
          <p:nvPr userDrawn="1"/>
        </p:nvSpPr>
        <p:spPr>
          <a:xfrm>
            <a:off x="3298800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1381335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23B51CA1-0092-6D41-8DB2-91D36B12FE08}"/>
              </a:ext>
            </a:extLst>
          </p:cNvPr>
          <p:cNvSpPr/>
          <p:nvPr userDrawn="1"/>
        </p:nvSpPr>
        <p:spPr>
          <a:xfrm>
            <a:off x="5216266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AF79C448-46F8-7041-A59C-716701059BB9}"/>
              </a:ext>
            </a:extLst>
          </p:cNvPr>
          <p:cNvSpPr/>
          <p:nvPr userDrawn="1"/>
        </p:nvSpPr>
        <p:spPr>
          <a:xfrm>
            <a:off x="7133732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A5BF3CF8-F11C-6E43-8DBA-AC35EF35C64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298800" y="2722363"/>
            <a:ext cx="1676803" cy="1825001"/>
          </a:xfrm>
          <a:prstGeom prst="rect">
            <a:avLst/>
          </a:prstGeom>
        </p:spPr>
      </p:sp>
      <p:sp>
        <p:nvSpPr>
          <p:cNvPr id="51" name="Picture Placeholder 28">
            <a:extLst>
              <a:ext uri="{FF2B5EF4-FFF2-40B4-BE49-F238E27FC236}">
                <a16:creationId xmlns:a16="http://schemas.microsoft.com/office/drawing/2014/main" id="{C2397FFD-42FB-2240-94D8-B7C217479C1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33732" y="2722363"/>
            <a:ext cx="1676803" cy="1825001"/>
          </a:xfrm>
          <a:prstGeom prst="rect">
            <a:avLst/>
          </a:prstGeom>
        </p:spPr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381335" y="2722362"/>
            <a:ext cx="1676803" cy="1825000"/>
          </a:xfrm>
          <a:prstGeom prst="rect">
            <a:avLst/>
          </a:prstGeom>
        </p:spPr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2415EC9-14AE-F042-84D4-9D109643D665}"/>
              </a:ext>
            </a:extLst>
          </p:cNvPr>
          <p:cNvSpPr/>
          <p:nvPr userDrawn="1"/>
        </p:nvSpPr>
        <p:spPr>
          <a:xfrm>
            <a:off x="9047758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57" name="Picture Placeholder 28">
            <a:extLst>
              <a:ext uri="{FF2B5EF4-FFF2-40B4-BE49-F238E27FC236}">
                <a16:creationId xmlns:a16="http://schemas.microsoft.com/office/drawing/2014/main" id="{D21D0429-7F11-6C44-B054-619D912E1B2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9047758" y="2722363"/>
            <a:ext cx="1676803" cy="1825001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2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49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3C7E3D-621B-044E-9A37-5D0079971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55922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B9D70FA-370D-5B4C-A0FE-320221A621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922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3FC58EB-22F5-4C44-8E4D-3E6687FE29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065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A55F181-EAC5-A54E-BBDC-0AC567213A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5827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1E90CA5-97F0-424D-BA20-78BB76BA53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449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Marketing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1186D7-92E7-B24A-B7D4-EF4818593D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592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8D34FB3-054D-6A4F-B595-A8BAC94F4A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922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7F8090A-88C1-F54B-ABE9-A30D571870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2525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79A98A0-973A-CF4C-B92E-157F9803DF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208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E1DF1D9A-3B67-4843-9A92-638AC713C3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6265" y="2722363"/>
            <a:ext cx="1676803" cy="182500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0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2" grpId="0" animBg="1"/>
      <p:bldP spid="53" grpId="0" animBg="1"/>
      <p:bldP spid="1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2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79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395275492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79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2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2" y="4054476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1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3773859207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1" y="1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79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9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88825" cy="3787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CA37314-1280-2E43-8319-AF2A654FF1DA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1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73861E-84D9-4E49-98C8-10575D0C77FE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4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EEC0-7D6D-FA44-AA15-4BBAAD084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79580938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9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86070341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28495" y="6533946"/>
            <a:ext cx="29080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4149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8904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521039766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123174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34820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11105090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389633040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38602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888993346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76947815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1719028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762166891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0" y="-887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1137" y="5859675"/>
            <a:ext cx="440116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2267" y="5932781"/>
            <a:ext cx="141409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7999" y="823249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5" y="2644564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39405" y="4052465"/>
            <a:ext cx="5910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 Book" panose="02000604040000020004" pitchFamily="2" charset="0"/>
              </a:rPr>
              <a:t>$8.4 BILLION ENTERPRISE | 132,000 IDEAPRENEURS | 44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1253" y="5893534"/>
            <a:ext cx="4491855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98" b="0" i="0">
                <a:solidFill>
                  <a:schemeClr val="bg1"/>
                </a:solidFill>
                <a:latin typeface="Gotham Book" panose="02000604040000020004" pitchFamily="2" charset="0"/>
              </a:rPr>
              <a:t>WATCH THE FILM</a:t>
            </a:r>
          </a:p>
        </p:txBody>
      </p:sp>
    </p:spTree>
    <p:extLst>
      <p:ext uri="{BB962C8B-B14F-4D97-AF65-F5344CB8AC3E}">
        <p14:creationId xmlns:p14="http://schemas.microsoft.com/office/powerpoint/2010/main" val="3869375549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03" y="340471"/>
            <a:ext cx="11315230" cy="756137"/>
          </a:xfrm>
        </p:spPr>
        <p:txBody>
          <a:bodyPr anchor="ctr" anchorCtr="0"/>
          <a:lstStyle>
            <a:lvl1pPr marL="172986" indent="0"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50B834-D109-4B5B-99BE-B2160D76E810}"/>
              </a:ext>
            </a:extLst>
          </p:cNvPr>
          <p:cNvGrpSpPr/>
          <p:nvPr userDrawn="1"/>
        </p:nvGrpSpPr>
        <p:grpSpPr>
          <a:xfrm>
            <a:off x="1" y="0"/>
            <a:ext cx="12188825" cy="162522"/>
            <a:chOff x="0" y="0"/>
            <a:chExt cx="11888583" cy="238760"/>
          </a:xfrm>
        </p:grpSpPr>
        <p:sp>
          <p:nvSpPr>
            <p:cNvPr id="6" name="bk object 33">
              <a:extLst>
                <a:ext uri="{FF2B5EF4-FFF2-40B4-BE49-F238E27FC236}">
                  <a16:creationId xmlns:a16="http://schemas.microsoft.com/office/drawing/2014/main" id="{D0CC9D89-8A56-4F45-B5C3-CDF32CA4A5A3}"/>
                </a:ext>
              </a:extLst>
            </p:cNvPr>
            <p:cNvSpPr/>
            <p:nvPr userDrawn="1"/>
          </p:nvSpPr>
          <p:spPr>
            <a:xfrm>
              <a:off x="0" y="0"/>
              <a:ext cx="4729480" cy="238760"/>
            </a:xfrm>
            <a:custGeom>
              <a:avLst/>
              <a:gdLst/>
              <a:ahLst/>
              <a:cxnLst/>
              <a:rect l="l" t="t" r="r" b="b"/>
              <a:pathLst>
                <a:path w="4729480" h="238760">
                  <a:moveTo>
                    <a:pt x="4642142" y="0"/>
                  </a:moveTo>
                  <a:lnTo>
                    <a:pt x="0" y="0"/>
                  </a:lnTo>
                  <a:lnTo>
                    <a:pt x="0" y="238721"/>
                  </a:lnTo>
                  <a:lnTo>
                    <a:pt x="4728857" y="238721"/>
                  </a:lnTo>
                  <a:lnTo>
                    <a:pt x="4642142" y="0"/>
                  </a:lnTo>
                  <a:close/>
                </a:path>
              </a:pathLst>
            </a:custGeom>
            <a:solidFill>
              <a:srgbClr val="F7A838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7" name="bk object 34">
              <a:extLst>
                <a:ext uri="{FF2B5EF4-FFF2-40B4-BE49-F238E27FC236}">
                  <a16:creationId xmlns:a16="http://schemas.microsoft.com/office/drawing/2014/main" id="{E0982CD6-0CF5-407A-9BCB-CA3963323470}"/>
                </a:ext>
              </a:extLst>
            </p:cNvPr>
            <p:cNvSpPr/>
            <p:nvPr userDrawn="1"/>
          </p:nvSpPr>
          <p:spPr>
            <a:xfrm>
              <a:off x="1155191" y="0"/>
              <a:ext cx="4335780" cy="238760"/>
            </a:xfrm>
            <a:custGeom>
              <a:avLst/>
              <a:gdLst/>
              <a:ahLst/>
              <a:cxnLst/>
              <a:rect l="l" t="t" r="r" b="b"/>
              <a:pathLst>
                <a:path w="4335780" h="238760">
                  <a:moveTo>
                    <a:pt x="4248442" y="0"/>
                  </a:moveTo>
                  <a:lnTo>
                    <a:pt x="0" y="0"/>
                  </a:lnTo>
                  <a:lnTo>
                    <a:pt x="0" y="238721"/>
                  </a:lnTo>
                  <a:lnTo>
                    <a:pt x="4335157" y="238721"/>
                  </a:lnTo>
                  <a:lnTo>
                    <a:pt x="4248442" y="0"/>
                  </a:lnTo>
                  <a:close/>
                </a:path>
              </a:pathLst>
            </a:custGeom>
            <a:solidFill>
              <a:srgbClr val="36B8CA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8" name="bk object 35">
              <a:extLst>
                <a:ext uri="{FF2B5EF4-FFF2-40B4-BE49-F238E27FC236}">
                  <a16:creationId xmlns:a16="http://schemas.microsoft.com/office/drawing/2014/main" id="{602B995A-5E0D-46D5-8CAD-CC6EB7B80A9D}"/>
                </a:ext>
              </a:extLst>
            </p:cNvPr>
            <p:cNvSpPr/>
            <p:nvPr userDrawn="1"/>
          </p:nvSpPr>
          <p:spPr>
            <a:xfrm>
              <a:off x="5461863" y="0"/>
              <a:ext cx="3236595" cy="238760"/>
            </a:xfrm>
            <a:custGeom>
              <a:avLst/>
              <a:gdLst/>
              <a:ahLst/>
              <a:cxnLst/>
              <a:rect l="l" t="t" r="r" b="b"/>
              <a:pathLst>
                <a:path w="3236595" h="238760">
                  <a:moveTo>
                    <a:pt x="3236175" y="0"/>
                  </a:moveTo>
                  <a:lnTo>
                    <a:pt x="0" y="0"/>
                  </a:lnTo>
                  <a:lnTo>
                    <a:pt x="86715" y="238721"/>
                  </a:lnTo>
                  <a:lnTo>
                    <a:pt x="3184143" y="238721"/>
                  </a:lnTo>
                  <a:lnTo>
                    <a:pt x="3236175" y="0"/>
                  </a:lnTo>
                  <a:close/>
                </a:path>
              </a:pathLst>
            </a:custGeom>
            <a:solidFill>
              <a:srgbClr val="006A9E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9" name="bk object 36">
              <a:extLst>
                <a:ext uri="{FF2B5EF4-FFF2-40B4-BE49-F238E27FC236}">
                  <a16:creationId xmlns:a16="http://schemas.microsoft.com/office/drawing/2014/main" id="{44D485C2-4261-4D25-B7B1-3616FA63EBD3}"/>
                </a:ext>
              </a:extLst>
            </p:cNvPr>
            <p:cNvSpPr/>
            <p:nvPr userDrawn="1"/>
          </p:nvSpPr>
          <p:spPr>
            <a:xfrm>
              <a:off x="8699613" y="0"/>
              <a:ext cx="3188970" cy="238760"/>
            </a:xfrm>
            <a:custGeom>
              <a:avLst/>
              <a:gdLst/>
              <a:ahLst/>
              <a:cxnLst/>
              <a:rect l="l" t="t" r="r" b="b"/>
              <a:pathLst>
                <a:path w="3188970" h="238760">
                  <a:moveTo>
                    <a:pt x="3188411" y="0"/>
                  </a:moveTo>
                  <a:lnTo>
                    <a:pt x="52031" y="0"/>
                  </a:lnTo>
                  <a:lnTo>
                    <a:pt x="0" y="238721"/>
                  </a:lnTo>
                  <a:lnTo>
                    <a:pt x="3188411" y="238721"/>
                  </a:lnTo>
                  <a:lnTo>
                    <a:pt x="3188411" y="0"/>
                  </a:lnTo>
                  <a:close/>
                </a:path>
              </a:pathLst>
            </a:custGeom>
            <a:solidFill>
              <a:srgbClr val="3E4853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0" name="bk object 40">
            <a:extLst>
              <a:ext uri="{FF2B5EF4-FFF2-40B4-BE49-F238E27FC236}">
                <a16:creationId xmlns:a16="http://schemas.microsoft.com/office/drawing/2014/main" id="{687CE8BC-4911-4AC3-9014-BBCC1E8235F3}"/>
              </a:ext>
            </a:extLst>
          </p:cNvPr>
          <p:cNvSpPr/>
          <p:nvPr userDrawn="1"/>
        </p:nvSpPr>
        <p:spPr>
          <a:xfrm>
            <a:off x="12091670" y="614108"/>
            <a:ext cx="97155" cy="1052830"/>
          </a:xfrm>
          <a:custGeom>
            <a:avLst/>
            <a:gdLst/>
            <a:ahLst/>
            <a:cxnLst/>
            <a:rect l="l" t="t" r="r" b="b"/>
            <a:pathLst>
              <a:path w="97154" h="1052830">
                <a:moveTo>
                  <a:pt x="0" y="1052664"/>
                </a:moveTo>
                <a:lnTo>
                  <a:pt x="96774" y="1052664"/>
                </a:lnTo>
                <a:lnTo>
                  <a:pt x="96774" y="0"/>
                </a:lnTo>
                <a:lnTo>
                  <a:pt x="0" y="0"/>
                </a:lnTo>
                <a:lnTo>
                  <a:pt x="0" y="1052664"/>
                </a:lnTo>
                <a:close/>
              </a:path>
            </a:pathLst>
          </a:custGeom>
          <a:solidFill>
            <a:srgbClr val="36B8CA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1" name="bk object 41">
            <a:extLst>
              <a:ext uri="{FF2B5EF4-FFF2-40B4-BE49-F238E27FC236}">
                <a16:creationId xmlns:a16="http://schemas.microsoft.com/office/drawing/2014/main" id="{291ADDC7-D735-4700-97B2-4FD4457CFD1B}"/>
              </a:ext>
            </a:extLst>
          </p:cNvPr>
          <p:cNvSpPr/>
          <p:nvPr userDrawn="1"/>
        </p:nvSpPr>
        <p:spPr>
          <a:xfrm>
            <a:off x="12091670" y="1666773"/>
            <a:ext cx="97155" cy="280035"/>
          </a:xfrm>
          <a:custGeom>
            <a:avLst/>
            <a:gdLst/>
            <a:ahLst/>
            <a:cxnLst/>
            <a:rect l="l" t="t" r="r" b="b"/>
            <a:pathLst>
              <a:path w="97154" h="280035">
                <a:moveTo>
                  <a:pt x="0" y="279806"/>
                </a:moveTo>
                <a:lnTo>
                  <a:pt x="96774" y="279806"/>
                </a:lnTo>
                <a:lnTo>
                  <a:pt x="96774" y="0"/>
                </a:lnTo>
                <a:lnTo>
                  <a:pt x="0" y="0"/>
                </a:lnTo>
                <a:lnTo>
                  <a:pt x="0" y="279806"/>
                </a:lnTo>
                <a:close/>
              </a:path>
            </a:pathLst>
          </a:custGeom>
          <a:solidFill>
            <a:srgbClr val="F7A838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7" name="bk object 37">
            <a:extLst>
              <a:ext uri="{FF2B5EF4-FFF2-40B4-BE49-F238E27FC236}">
                <a16:creationId xmlns:a16="http://schemas.microsoft.com/office/drawing/2014/main" id="{917544BA-865F-4BBB-ABF2-795B8622A8BE}"/>
              </a:ext>
            </a:extLst>
          </p:cNvPr>
          <p:cNvSpPr/>
          <p:nvPr userDrawn="1"/>
        </p:nvSpPr>
        <p:spPr>
          <a:xfrm>
            <a:off x="421583" y="340471"/>
            <a:ext cx="45719" cy="756137"/>
          </a:xfrm>
          <a:custGeom>
            <a:avLst/>
            <a:gdLst/>
            <a:ahLst/>
            <a:cxnLst/>
            <a:rect l="l" t="t" r="r" b="b"/>
            <a:pathLst>
              <a:path h="1146810">
                <a:moveTo>
                  <a:pt x="0" y="0"/>
                </a:moveTo>
                <a:lnTo>
                  <a:pt x="0" y="1146416"/>
                </a:lnTo>
              </a:path>
            </a:pathLst>
          </a:custGeom>
          <a:ln w="58775">
            <a:solidFill>
              <a:srgbClr val="36B8CA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AF847AE-7188-E04D-BE18-EFE7FF12A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95" y="1117601"/>
            <a:ext cx="11376237" cy="4976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14551245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03" y="340471"/>
            <a:ext cx="11315230" cy="756137"/>
          </a:xfrm>
        </p:spPr>
        <p:txBody>
          <a:bodyPr anchor="ctr" anchorCtr="0"/>
          <a:lstStyle>
            <a:lvl1pPr marL="172986" indent="0"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50B834-D109-4B5B-99BE-B2160D76E810}"/>
              </a:ext>
            </a:extLst>
          </p:cNvPr>
          <p:cNvGrpSpPr/>
          <p:nvPr userDrawn="1"/>
        </p:nvGrpSpPr>
        <p:grpSpPr>
          <a:xfrm>
            <a:off x="1" y="0"/>
            <a:ext cx="12188825" cy="162522"/>
            <a:chOff x="0" y="0"/>
            <a:chExt cx="11888583" cy="238760"/>
          </a:xfrm>
        </p:grpSpPr>
        <p:sp>
          <p:nvSpPr>
            <p:cNvPr id="6" name="bk object 33">
              <a:extLst>
                <a:ext uri="{FF2B5EF4-FFF2-40B4-BE49-F238E27FC236}">
                  <a16:creationId xmlns:a16="http://schemas.microsoft.com/office/drawing/2014/main" id="{D0CC9D89-8A56-4F45-B5C3-CDF32CA4A5A3}"/>
                </a:ext>
              </a:extLst>
            </p:cNvPr>
            <p:cNvSpPr/>
            <p:nvPr userDrawn="1"/>
          </p:nvSpPr>
          <p:spPr>
            <a:xfrm>
              <a:off x="0" y="0"/>
              <a:ext cx="4729480" cy="238760"/>
            </a:xfrm>
            <a:custGeom>
              <a:avLst/>
              <a:gdLst/>
              <a:ahLst/>
              <a:cxnLst/>
              <a:rect l="l" t="t" r="r" b="b"/>
              <a:pathLst>
                <a:path w="4729480" h="238760">
                  <a:moveTo>
                    <a:pt x="4642142" y="0"/>
                  </a:moveTo>
                  <a:lnTo>
                    <a:pt x="0" y="0"/>
                  </a:lnTo>
                  <a:lnTo>
                    <a:pt x="0" y="238721"/>
                  </a:lnTo>
                  <a:lnTo>
                    <a:pt x="4728857" y="238721"/>
                  </a:lnTo>
                  <a:lnTo>
                    <a:pt x="4642142" y="0"/>
                  </a:lnTo>
                  <a:close/>
                </a:path>
              </a:pathLst>
            </a:custGeom>
            <a:solidFill>
              <a:srgbClr val="F7A838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7" name="bk object 34">
              <a:extLst>
                <a:ext uri="{FF2B5EF4-FFF2-40B4-BE49-F238E27FC236}">
                  <a16:creationId xmlns:a16="http://schemas.microsoft.com/office/drawing/2014/main" id="{E0982CD6-0CF5-407A-9BCB-CA3963323470}"/>
                </a:ext>
              </a:extLst>
            </p:cNvPr>
            <p:cNvSpPr/>
            <p:nvPr userDrawn="1"/>
          </p:nvSpPr>
          <p:spPr>
            <a:xfrm>
              <a:off x="1155191" y="0"/>
              <a:ext cx="4335780" cy="238760"/>
            </a:xfrm>
            <a:custGeom>
              <a:avLst/>
              <a:gdLst/>
              <a:ahLst/>
              <a:cxnLst/>
              <a:rect l="l" t="t" r="r" b="b"/>
              <a:pathLst>
                <a:path w="4335780" h="238760">
                  <a:moveTo>
                    <a:pt x="4248442" y="0"/>
                  </a:moveTo>
                  <a:lnTo>
                    <a:pt x="0" y="0"/>
                  </a:lnTo>
                  <a:lnTo>
                    <a:pt x="0" y="238721"/>
                  </a:lnTo>
                  <a:lnTo>
                    <a:pt x="4335157" y="238721"/>
                  </a:lnTo>
                  <a:lnTo>
                    <a:pt x="4248442" y="0"/>
                  </a:lnTo>
                  <a:close/>
                </a:path>
              </a:pathLst>
            </a:custGeom>
            <a:solidFill>
              <a:srgbClr val="36B8CA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8" name="bk object 35">
              <a:extLst>
                <a:ext uri="{FF2B5EF4-FFF2-40B4-BE49-F238E27FC236}">
                  <a16:creationId xmlns:a16="http://schemas.microsoft.com/office/drawing/2014/main" id="{602B995A-5E0D-46D5-8CAD-CC6EB7B80A9D}"/>
                </a:ext>
              </a:extLst>
            </p:cNvPr>
            <p:cNvSpPr/>
            <p:nvPr userDrawn="1"/>
          </p:nvSpPr>
          <p:spPr>
            <a:xfrm>
              <a:off x="5461863" y="0"/>
              <a:ext cx="3236595" cy="238760"/>
            </a:xfrm>
            <a:custGeom>
              <a:avLst/>
              <a:gdLst/>
              <a:ahLst/>
              <a:cxnLst/>
              <a:rect l="l" t="t" r="r" b="b"/>
              <a:pathLst>
                <a:path w="3236595" h="238760">
                  <a:moveTo>
                    <a:pt x="3236175" y="0"/>
                  </a:moveTo>
                  <a:lnTo>
                    <a:pt x="0" y="0"/>
                  </a:lnTo>
                  <a:lnTo>
                    <a:pt x="86715" y="238721"/>
                  </a:lnTo>
                  <a:lnTo>
                    <a:pt x="3184143" y="238721"/>
                  </a:lnTo>
                  <a:lnTo>
                    <a:pt x="3236175" y="0"/>
                  </a:lnTo>
                  <a:close/>
                </a:path>
              </a:pathLst>
            </a:custGeom>
            <a:solidFill>
              <a:srgbClr val="006A9E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9" name="bk object 36">
              <a:extLst>
                <a:ext uri="{FF2B5EF4-FFF2-40B4-BE49-F238E27FC236}">
                  <a16:creationId xmlns:a16="http://schemas.microsoft.com/office/drawing/2014/main" id="{44D485C2-4261-4D25-B7B1-3616FA63EBD3}"/>
                </a:ext>
              </a:extLst>
            </p:cNvPr>
            <p:cNvSpPr/>
            <p:nvPr userDrawn="1"/>
          </p:nvSpPr>
          <p:spPr>
            <a:xfrm>
              <a:off x="8699613" y="0"/>
              <a:ext cx="3188970" cy="238760"/>
            </a:xfrm>
            <a:custGeom>
              <a:avLst/>
              <a:gdLst/>
              <a:ahLst/>
              <a:cxnLst/>
              <a:rect l="l" t="t" r="r" b="b"/>
              <a:pathLst>
                <a:path w="3188970" h="238760">
                  <a:moveTo>
                    <a:pt x="3188411" y="0"/>
                  </a:moveTo>
                  <a:lnTo>
                    <a:pt x="52031" y="0"/>
                  </a:lnTo>
                  <a:lnTo>
                    <a:pt x="0" y="238721"/>
                  </a:lnTo>
                  <a:lnTo>
                    <a:pt x="3188411" y="238721"/>
                  </a:lnTo>
                  <a:lnTo>
                    <a:pt x="3188411" y="0"/>
                  </a:lnTo>
                  <a:close/>
                </a:path>
              </a:pathLst>
            </a:custGeom>
            <a:solidFill>
              <a:srgbClr val="3E4853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0" name="bk object 40">
            <a:extLst>
              <a:ext uri="{FF2B5EF4-FFF2-40B4-BE49-F238E27FC236}">
                <a16:creationId xmlns:a16="http://schemas.microsoft.com/office/drawing/2014/main" id="{687CE8BC-4911-4AC3-9014-BBCC1E8235F3}"/>
              </a:ext>
            </a:extLst>
          </p:cNvPr>
          <p:cNvSpPr/>
          <p:nvPr userDrawn="1"/>
        </p:nvSpPr>
        <p:spPr>
          <a:xfrm>
            <a:off x="12091670" y="614108"/>
            <a:ext cx="97155" cy="1052830"/>
          </a:xfrm>
          <a:custGeom>
            <a:avLst/>
            <a:gdLst/>
            <a:ahLst/>
            <a:cxnLst/>
            <a:rect l="l" t="t" r="r" b="b"/>
            <a:pathLst>
              <a:path w="97154" h="1052830">
                <a:moveTo>
                  <a:pt x="0" y="1052664"/>
                </a:moveTo>
                <a:lnTo>
                  <a:pt x="96774" y="1052664"/>
                </a:lnTo>
                <a:lnTo>
                  <a:pt x="96774" y="0"/>
                </a:lnTo>
                <a:lnTo>
                  <a:pt x="0" y="0"/>
                </a:lnTo>
                <a:lnTo>
                  <a:pt x="0" y="1052664"/>
                </a:lnTo>
                <a:close/>
              </a:path>
            </a:pathLst>
          </a:custGeom>
          <a:solidFill>
            <a:srgbClr val="36B8CA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1" name="bk object 41">
            <a:extLst>
              <a:ext uri="{FF2B5EF4-FFF2-40B4-BE49-F238E27FC236}">
                <a16:creationId xmlns:a16="http://schemas.microsoft.com/office/drawing/2014/main" id="{291ADDC7-D735-4700-97B2-4FD4457CFD1B}"/>
              </a:ext>
            </a:extLst>
          </p:cNvPr>
          <p:cNvSpPr/>
          <p:nvPr userDrawn="1"/>
        </p:nvSpPr>
        <p:spPr>
          <a:xfrm>
            <a:off x="12091670" y="1666773"/>
            <a:ext cx="97155" cy="280035"/>
          </a:xfrm>
          <a:custGeom>
            <a:avLst/>
            <a:gdLst/>
            <a:ahLst/>
            <a:cxnLst/>
            <a:rect l="l" t="t" r="r" b="b"/>
            <a:pathLst>
              <a:path w="97154" h="280035">
                <a:moveTo>
                  <a:pt x="0" y="279806"/>
                </a:moveTo>
                <a:lnTo>
                  <a:pt x="96774" y="279806"/>
                </a:lnTo>
                <a:lnTo>
                  <a:pt x="96774" y="0"/>
                </a:lnTo>
                <a:lnTo>
                  <a:pt x="0" y="0"/>
                </a:lnTo>
                <a:lnTo>
                  <a:pt x="0" y="279806"/>
                </a:lnTo>
                <a:close/>
              </a:path>
            </a:pathLst>
          </a:custGeom>
          <a:solidFill>
            <a:srgbClr val="F7A838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7" name="bk object 37">
            <a:extLst>
              <a:ext uri="{FF2B5EF4-FFF2-40B4-BE49-F238E27FC236}">
                <a16:creationId xmlns:a16="http://schemas.microsoft.com/office/drawing/2014/main" id="{917544BA-865F-4BBB-ABF2-795B8622A8BE}"/>
              </a:ext>
            </a:extLst>
          </p:cNvPr>
          <p:cNvSpPr/>
          <p:nvPr userDrawn="1"/>
        </p:nvSpPr>
        <p:spPr>
          <a:xfrm>
            <a:off x="421583" y="340471"/>
            <a:ext cx="45719" cy="756137"/>
          </a:xfrm>
          <a:custGeom>
            <a:avLst/>
            <a:gdLst/>
            <a:ahLst/>
            <a:cxnLst/>
            <a:rect l="l" t="t" r="r" b="b"/>
            <a:pathLst>
              <a:path h="1146810">
                <a:moveTo>
                  <a:pt x="0" y="0"/>
                </a:moveTo>
                <a:lnTo>
                  <a:pt x="0" y="1146416"/>
                </a:lnTo>
              </a:path>
            </a:pathLst>
          </a:custGeom>
          <a:ln w="58775">
            <a:solidFill>
              <a:srgbClr val="36B8CA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</p:spTree>
    <p:extLst>
      <p:ext uri="{BB962C8B-B14F-4D97-AF65-F5344CB8AC3E}">
        <p14:creationId xmlns:p14="http://schemas.microsoft.com/office/powerpoint/2010/main" val="254676668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02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5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4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3" y="1462271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9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2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4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2" y="4584700"/>
            <a:ext cx="3157243" cy="1549400"/>
          </a:xfrm>
          <a:prstGeom prst="rect">
            <a:avLst/>
          </a:prstGeom>
        </p:spPr>
        <p:txBody>
          <a:bodyPr/>
          <a:lstStyle>
            <a:lvl1pPr marL="457063" indent="-457063">
              <a:buFont typeface="Arial" panose="020B0604020202020204" pitchFamily="34" charset="0"/>
              <a:buChar char="•"/>
              <a:defRPr sz="2399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986778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7" y="1106580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9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6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8259752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92" y="1209676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092" y="1597040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092" y="2017170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4045" y="1217627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044" y="2025121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92" y="35889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092" y="3976342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092" y="43964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4045" y="35969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4044" y="3984293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9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4044" y="44044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996309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6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9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72281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536120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1" y="1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99410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- Body white with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57076"/>
            <a:ext cx="9347306" cy="53949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754D-1851-46B6-9F49-8B2F06E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228290"/>
            <a:ext cx="11398250" cy="193054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7A2A7-D447-4F16-AC3A-02DFB9BCF7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B13B3F-F965-4584-B204-A24C65E25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0F5EE2B-343C-4D80-9A96-5FB05EA34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A6DF9C-B877-4EB8-A366-3C01106A3B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BE8C38B-7267-40F4-B437-E569AED98951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5FED1D-7C94-47F4-8621-5C315E3DA33B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692BBD-908B-4E0A-8CF1-AACE801E74B3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4F5409-134E-4D9D-8AD6-5A46B4B85AB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183C053-0F3F-48EB-B1B6-7F9D55F7F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098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1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9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69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69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1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428495" y="6533946"/>
            <a:ext cx="2908052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746068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55500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5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7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8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8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1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9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9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7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2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406059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2021 HCL Technologies Limited  |  </a:t>
            </a:r>
            <a:r>
              <a:rPr lang="en-US" sz="800" b="0" i="0" kern="1200" err="1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www.hcltechsw.com</a:t>
            </a:r>
            <a:endParaRPr lang="en-US" sz="800" b="0" i="0" kern="1200">
              <a:solidFill>
                <a:schemeClr val="tx1">
                  <a:lumMod val="65000"/>
                  <a:lumOff val="35000"/>
                </a:schemeClr>
              </a:solidFill>
              <a:latin typeface="Gotham Book" panose="0200060404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14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0" y="-887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1137" y="5859675"/>
            <a:ext cx="440116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2267" y="5932781"/>
            <a:ext cx="141409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7999" y="823249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5" y="2644564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8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39405" y="4052465"/>
            <a:ext cx="5910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0" i="0">
                <a:solidFill>
                  <a:srgbClr val="FFFFFF"/>
                </a:solidFill>
                <a:latin typeface="Gotham Book" panose="02000604040000020004" pitchFamily="2" charset="0"/>
              </a:rPr>
              <a:t>$8.4 BILLION ENTERPRISE | 132,000 IDEAPRENEURS | 44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1253" y="5893534"/>
            <a:ext cx="5331096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98">
                <a:solidFill>
                  <a:schemeClr val="bg1"/>
                </a:solidFill>
              </a:rPr>
              <a:t>WATCH THE FILM</a:t>
            </a:r>
          </a:p>
        </p:txBody>
      </p:sp>
    </p:spTree>
    <p:extLst>
      <p:ext uri="{BB962C8B-B14F-4D97-AF65-F5344CB8AC3E}">
        <p14:creationId xmlns:p14="http://schemas.microsoft.com/office/powerpoint/2010/main" val="17078034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4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6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4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224A98-BF59-ED44-8FA8-ACF44519BA8B}"/>
              </a:ext>
            </a:extLst>
          </p:cNvPr>
          <p:cNvSpPr>
            <a:spLocks/>
          </p:cNvSpPr>
          <p:nvPr userDrawn="1"/>
        </p:nvSpPr>
        <p:spPr>
          <a:xfrm>
            <a:off x="9076905" y="6603958"/>
            <a:ext cx="2587535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05F5FE-27A1-1D4A-B258-7311732C70B2}"/>
              </a:ext>
            </a:extLst>
          </p:cNvPr>
          <p:cNvCxnSpPr/>
          <p:nvPr userDrawn="1"/>
        </p:nvCxnSpPr>
        <p:spPr>
          <a:xfrm>
            <a:off x="8736636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7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DC8647-5283-634E-9C6D-9C3F13999E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17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D729560-F12E-4441-A020-047F6909F113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574B4-5400-F747-9248-7D0AE57B2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3" y="1334302"/>
            <a:ext cx="5408791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Content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8A691-DA6D-3C46-9895-DEEC4A2D045F}"/>
              </a:ext>
            </a:extLst>
          </p:cNvPr>
          <p:cNvCxnSpPr/>
          <p:nvPr userDrawn="1"/>
        </p:nvCxnSpPr>
        <p:spPr>
          <a:xfrm>
            <a:off x="1" y="6425337"/>
            <a:ext cx="12188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13C3530-8801-AF4E-903C-D20670C63E01}"/>
              </a:ext>
            </a:extLst>
          </p:cNvPr>
          <p:cNvSpPr/>
          <p:nvPr userDrawn="1"/>
        </p:nvSpPr>
        <p:spPr>
          <a:xfrm>
            <a:off x="6390170" y="1"/>
            <a:ext cx="5798654" cy="642533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solidFill>
                <a:srgbClr val="4B4B4B"/>
              </a:solidFill>
              <a:latin typeface="Gotham Book" panose="02000604040000020004" pitchFamily="2" charset="0"/>
            </a:endParaRPr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5779C560-23E4-5248-875D-6CBB6F52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4" y="3"/>
            <a:ext cx="5773821" cy="6425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7D311-4AB5-AB48-ABCB-1CF5955940D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247EB1-BDC7-8644-A73E-49F7F1CD3E0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6430D04-0970-314C-9CAA-A94668BA1C8F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56D843EC-5994-334C-8707-D53EA7B76C4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0FA2F1-E126-2D4F-ABCB-563CA4FC4B47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CE20D2-91F3-724C-8A0F-FE4FA7EC50CA}"/>
              </a:ext>
            </a:extLst>
          </p:cNvPr>
          <p:cNvSpPr>
            <a:spLocks/>
          </p:cNvSpPr>
          <p:nvPr userDrawn="1"/>
        </p:nvSpPr>
        <p:spPr>
          <a:xfrm>
            <a:off x="1303494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24DCF8-49D0-8440-8354-AF5C5ED4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734110-39F7-D241-92BC-FC8C31D9C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430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05C2A0F-A369-C445-81BF-1356CDBB6E16}"/>
              </a:ext>
            </a:extLst>
          </p:cNvPr>
          <p:cNvSpPr/>
          <p:nvPr userDrawn="1"/>
        </p:nvSpPr>
        <p:spPr>
          <a:xfrm rot="10800000">
            <a:off x="442225" y="1474411"/>
            <a:ext cx="485420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40A24-3E66-B44B-BA54-4EA92CC61CAD}"/>
              </a:ext>
            </a:extLst>
          </p:cNvPr>
          <p:cNvSpPr/>
          <p:nvPr userDrawn="1"/>
        </p:nvSpPr>
        <p:spPr>
          <a:xfrm>
            <a:off x="5302140" y="1475213"/>
            <a:ext cx="6329931" cy="36484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4464602" y="3690414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503666" y="1886053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4393023" y="4594150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3" y="2603560"/>
            <a:ext cx="4339499" cy="626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925870" y="3071066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57A5BBE-0B63-FD41-BD90-CEB1B5698E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99284" y="1474411"/>
            <a:ext cx="6329931" cy="364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50A4137-0B35-DF40-98F1-66B1DBFCC1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7983" y="32105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B4F8E8-4D47-F74C-9DD2-22AAAE24A704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A47C44-76A1-8046-8D5A-DC743323F784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09D4588-CE92-2045-A975-2CA135C9EC6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C03E14F-1E35-BF45-9682-92AA417D7A2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E0254E6-0EAD-7143-8ED3-D202C437253B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09B1A48C-D591-8B44-8854-676867C81B8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A04962F-429F-0246-8B50-C0DC7C6D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D387EFD-2C02-094F-8ED8-50FD3BEE4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0ECA021-7456-9145-92A4-0A08F3C94421}"/>
              </a:ext>
            </a:extLst>
          </p:cNvPr>
          <p:cNvSpPr>
            <a:spLocks/>
          </p:cNvSpPr>
          <p:nvPr userDrawn="1"/>
        </p:nvSpPr>
        <p:spPr>
          <a:xfrm>
            <a:off x="1303494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214316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90F20F6-BBF5-FC4D-A7A4-F4AF333764C0}"/>
              </a:ext>
            </a:extLst>
          </p:cNvPr>
          <p:cNvSpPr/>
          <p:nvPr userDrawn="1"/>
        </p:nvSpPr>
        <p:spPr>
          <a:xfrm>
            <a:off x="6089036" y="1567238"/>
            <a:ext cx="6096262" cy="364844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4C26140-C33E-A345-842C-54B81BD3B2DC}"/>
              </a:ext>
            </a:extLst>
          </p:cNvPr>
          <p:cNvSpPr/>
          <p:nvPr userDrawn="1"/>
        </p:nvSpPr>
        <p:spPr>
          <a:xfrm rot="5400000">
            <a:off x="11351289" y="3762696"/>
            <a:ext cx="895894" cy="772122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5F4C238-017F-6243-B856-AB32E184C651}"/>
              </a:ext>
            </a:extLst>
          </p:cNvPr>
          <p:cNvSpPr/>
          <p:nvPr userDrawn="1"/>
        </p:nvSpPr>
        <p:spPr>
          <a:xfrm rot="5400000">
            <a:off x="6169078" y="1732310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2E340F-1A7F-F744-9097-9490FB6101ED}"/>
              </a:ext>
            </a:extLst>
          </p:cNvPr>
          <p:cNvSpPr/>
          <p:nvPr userDrawn="1"/>
        </p:nvSpPr>
        <p:spPr>
          <a:xfrm rot="5400000">
            <a:off x="11279710" y="4666433"/>
            <a:ext cx="523219" cy="450934"/>
          </a:xfrm>
          <a:prstGeom prst="triangl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B9E6F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FC50-B04B-8346-9525-CFDE3F9B8CDC}"/>
              </a:ext>
            </a:extLst>
          </p:cNvPr>
          <p:cNvSpPr/>
          <p:nvPr userDrawn="1"/>
        </p:nvSpPr>
        <p:spPr>
          <a:xfrm>
            <a:off x="447941" y="448057"/>
            <a:ext cx="5637571" cy="5550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748A17-D152-234F-98BA-3C254D9F1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865" y="2193762"/>
            <a:ext cx="4339499" cy="574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2796-E130-B445-A056-A6EDC6FF06AF}"/>
              </a:ext>
            </a:extLst>
          </p:cNvPr>
          <p:cNvCxnSpPr>
            <a:cxnSpLocks/>
          </p:cNvCxnSpPr>
          <p:nvPr userDrawn="1"/>
        </p:nvCxnSpPr>
        <p:spPr>
          <a:xfrm>
            <a:off x="6863754" y="2650387"/>
            <a:ext cx="3919188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5">
            <a:extLst>
              <a:ext uri="{FF2B5EF4-FFF2-40B4-BE49-F238E27FC236}">
                <a16:creationId xmlns:a16="http://schemas.microsoft.com/office/drawing/2014/main" id="{93EC54E2-5741-7240-A46B-00415BA5F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415" y="448057"/>
            <a:ext cx="5636297" cy="5544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915B6B5-7B04-E44D-9C3A-367DD2D401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5865" y="2768156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6E0343-0EA5-C74B-B068-0844E15D9C52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BCA5905-83C4-484B-B724-281AEB3BF3F6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ACF0A9-78AB-D944-B92E-E366088AD25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3D5431-EB86-444A-A26E-09CCAD76980A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C559B6E0-94FA-D841-81CD-4E143C6924C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85913AEB-7189-9340-8E47-877A66A56AF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1DFE3E1-5201-464F-8D5B-5D0F54B42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0CBFD62-F5A6-E24B-B576-C19D61BC4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E69F1CF-EB64-9D4C-9649-2498EC275784}"/>
              </a:ext>
            </a:extLst>
          </p:cNvPr>
          <p:cNvSpPr>
            <a:spLocks/>
          </p:cNvSpPr>
          <p:nvPr userDrawn="1"/>
        </p:nvSpPr>
        <p:spPr>
          <a:xfrm>
            <a:off x="1303494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6075696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F433A83-BC4D-4340-A30E-E4C6AFD4DF2A}"/>
              </a:ext>
            </a:extLst>
          </p:cNvPr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E6EF4F-3648-2C42-92E5-80D324FE9F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04" y="2135375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5996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1B976D9-82B1-6047-BFC3-F198B3D966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604" y="4615050"/>
            <a:ext cx="914161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4B23B8-49D4-324A-8807-D58C50BBF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224A98-BF59-ED44-8FA8-ACF44519BA8B}"/>
              </a:ext>
            </a:extLst>
          </p:cNvPr>
          <p:cNvSpPr>
            <a:spLocks/>
          </p:cNvSpPr>
          <p:nvPr userDrawn="1"/>
        </p:nvSpPr>
        <p:spPr>
          <a:xfrm>
            <a:off x="8987159" y="6603958"/>
            <a:ext cx="2677280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05F5FE-27A1-1D4A-B258-7311732C70B2}"/>
              </a:ext>
            </a:extLst>
          </p:cNvPr>
          <p:cNvCxnSpPr/>
          <p:nvPr userDrawn="1"/>
        </p:nvCxnSpPr>
        <p:spPr>
          <a:xfrm>
            <a:off x="8736636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FB05FF-E113-994E-9BA3-4A7315D905BC}"/>
              </a:ext>
            </a:extLst>
          </p:cNvPr>
          <p:cNvGrpSpPr/>
          <p:nvPr userDrawn="1"/>
        </p:nvGrpSpPr>
        <p:grpSpPr>
          <a:xfrm rot="2702539">
            <a:off x="85047" y="-1192981"/>
            <a:ext cx="4574411" cy="5134594"/>
            <a:chOff x="-2961069" y="-2002969"/>
            <a:chExt cx="7060959" cy="6636962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13B8BFDB-8B43-C449-BC50-1B71E6090875}"/>
                </a:ext>
              </a:extLst>
            </p:cNvPr>
            <p:cNvSpPr/>
            <p:nvPr userDrawn="1"/>
          </p:nvSpPr>
          <p:spPr>
            <a:xfrm rot="2701197">
              <a:off x="-3002035" y="-1962003"/>
              <a:ext cx="6636962" cy="6555030"/>
            </a:xfrm>
            <a:prstGeom prst="triangle">
              <a:avLst>
                <a:gd name="adj" fmla="val 50938"/>
              </a:avLst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82806709-0A15-2B44-8AA9-672F1B78C959}"/>
                </a:ext>
              </a:extLst>
            </p:cNvPr>
            <p:cNvSpPr/>
            <p:nvPr userDrawn="1"/>
          </p:nvSpPr>
          <p:spPr>
            <a:xfrm rot="2113422">
              <a:off x="-2639211" y="-1087798"/>
              <a:ext cx="6739101" cy="5179757"/>
            </a:xfrm>
            <a:prstGeom prst="triangle">
              <a:avLst/>
            </a:prstGeom>
            <a:solidFill>
              <a:schemeClr val="bg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9DC8647-5283-634E-9C6D-9C3F13999E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19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2DA6D1-393F-B548-BB68-AAFB503657FA}"/>
              </a:ext>
            </a:extLst>
          </p:cNvPr>
          <p:cNvSpPr/>
          <p:nvPr userDrawn="1"/>
        </p:nvSpPr>
        <p:spPr>
          <a:xfrm>
            <a:off x="1026341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5005" y="0"/>
            <a:ext cx="5773821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Picture / Illustration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1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341" y="3115766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8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6009CFB-29B4-2743-9017-367C88C16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6341" y="3869241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19158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- Full Body whi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57076"/>
            <a:ext cx="9347306" cy="53949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754D-1851-46B6-9F49-8B2F06E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228290"/>
            <a:ext cx="11398250" cy="193054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7A2A7-D447-4F16-AC3A-02DFB9BCF7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B13B3F-F965-4584-B204-A24C65E25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0F5EE2B-343C-4D80-9A96-5FB05EA34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A6DF9C-B877-4EB8-A366-3C01106A3B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BE8C38B-7267-40F4-B437-E569AED98951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5FED1D-7C94-47F4-8621-5C315E3DA33B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692BBD-908B-4E0A-8CF1-AACE801E74B3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4F5409-134E-4D9D-8AD6-5A46B4B85AB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183C053-0F3F-48EB-B1B6-7F9D55F7F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5734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3166B4-F45E-2846-9E34-E880C6DFB805}"/>
              </a:ext>
            </a:extLst>
          </p:cNvPr>
          <p:cNvSpPr/>
          <p:nvPr userDrawn="1"/>
        </p:nvSpPr>
        <p:spPr>
          <a:xfrm>
            <a:off x="1026341" y="0"/>
            <a:ext cx="1116248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797" b="0" i="0">
                <a:latin typeface="Gotham Book" panose="02000604040000020004" pitchFamily="2" charset="0"/>
              </a:rPr>
              <a:t>v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AD0B39-791F-5D40-968B-1A07FD0EA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63" t="5730" b="35128"/>
          <a:stretch/>
        </p:blipFill>
        <p:spPr>
          <a:xfrm>
            <a:off x="1" y="0"/>
            <a:ext cx="9041061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4" y="1773020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8668" y="2619600"/>
            <a:ext cx="4594842" cy="3742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F0598C1-4D90-B544-B03B-25E50C863F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9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646290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Im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C962D-560C-D944-AFDC-795080ADAF06}"/>
              </a:ext>
            </a:extLst>
          </p:cNvPr>
          <p:cNvSpPr/>
          <p:nvPr userDrawn="1"/>
        </p:nvSpPr>
        <p:spPr>
          <a:xfrm rot="10800000">
            <a:off x="5659650" y="0"/>
            <a:ext cx="652917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ED9AE-C541-784E-B48D-B3A9BA3EBE9C}"/>
              </a:ext>
            </a:extLst>
          </p:cNvPr>
          <p:cNvSpPr/>
          <p:nvPr userDrawn="1"/>
        </p:nvSpPr>
        <p:spPr>
          <a:xfrm>
            <a:off x="447941" y="448056"/>
            <a:ext cx="5637571" cy="5881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654" y="177138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940" y="456222"/>
            <a:ext cx="5637571" cy="5872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9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7728396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Im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AE0E82-BD13-F14C-8E05-6C38B4C8D06B}"/>
              </a:ext>
            </a:extLst>
          </p:cNvPr>
          <p:cNvSpPr/>
          <p:nvPr userDrawn="1"/>
        </p:nvSpPr>
        <p:spPr>
          <a:xfrm>
            <a:off x="6425758" y="0"/>
            <a:ext cx="576306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616" y="1773019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080" y="4"/>
            <a:ext cx="6403679" cy="6857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E2DFAB-270E-DC47-91E4-CB8BA5296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529" y="2399488"/>
            <a:ext cx="4339499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HCL Software design templates that raise your business above the expected</a:t>
            </a:r>
          </a:p>
        </p:txBody>
      </p:sp>
    </p:spTree>
    <p:extLst>
      <p:ext uri="{BB962C8B-B14F-4D97-AF65-F5344CB8AC3E}">
        <p14:creationId xmlns:p14="http://schemas.microsoft.com/office/powerpoint/2010/main" val="18046835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A5EDBC-D145-4247-ABE5-96A309E8B91F}"/>
              </a:ext>
            </a:extLst>
          </p:cNvPr>
          <p:cNvSpPr/>
          <p:nvPr userDrawn="1"/>
        </p:nvSpPr>
        <p:spPr>
          <a:xfrm rot="10800000">
            <a:off x="1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21DC2-49F2-3543-982F-D5071042A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7651" y="393700"/>
            <a:ext cx="11350843" cy="6756400"/>
          </a:xfrm>
          <a:prstGeom prst="rect">
            <a:avLst/>
          </a:prstGeom>
        </p:spPr>
        <p:txBody>
          <a:bodyPr/>
          <a:lstStyle>
            <a:lvl1pPr>
              <a:defRPr sz="1998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842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9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2" y="42809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1639141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392892-F5D9-5F44-BDC2-F2DF78DD650C}"/>
              </a:ext>
            </a:extLst>
          </p:cNvPr>
          <p:cNvSpPr/>
          <p:nvPr userDrawn="1"/>
        </p:nvSpPr>
        <p:spPr>
          <a:xfrm rot="10800000">
            <a:off x="6939318" y="0"/>
            <a:ext cx="5249507" cy="6425328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228462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4797" b="0" i="0">
              <a:latin typeface="Gotham Book" panose="0200060404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253F1B-9CC9-C942-B6ED-6F1522386769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A3EA080-0E09-C348-B650-FDB0D89EDA77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3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9A7212-7EBC-7849-9AB6-F58291314B75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6CD877-6BD5-5146-811B-E116C981611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8403294-C6E0-2D44-8F53-6CAA5FED1A6D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2284BF9A-B9EA-EF40-BABF-1BB7AA2AB8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237FA58-C3D2-5340-B0AE-CF9A28384C71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B081F2-290B-8040-A9D8-5DDAEAA40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38743" y="3"/>
            <a:ext cx="5250082" cy="6424613"/>
          </a:xfrm>
          <a:prstGeom prst="rect">
            <a:avLst/>
          </a:prstGeom>
        </p:spPr>
        <p:txBody>
          <a:bodyPr/>
          <a:lstStyle>
            <a:lvl1pPr>
              <a:defRPr sz="1998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1238" y="275227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1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6E6AE8-F3B6-BE45-9AF8-4034FBF3C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B25F46-9957-E047-85CF-3D2BB4F32566}"/>
              </a:ext>
            </a:extLst>
          </p:cNvPr>
          <p:cNvSpPr>
            <a:spLocks/>
          </p:cNvSpPr>
          <p:nvPr userDrawn="1"/>
        </p:nvSpPr>
        <p:spPr>
          <a:xfrm>
            <a:off x="1303494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3429578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42E7F-34B3-2F4F-A8AE-C63BA8861D2A}"/>
              </a:ext>
            </a:extLst>
          </p:cNvPr>
          <p:cNvSpPr/>
          <p:nvPr userDrawn="1"/>
        </p:nvSpPr>
        <p:spPr>
          <a:xfrm rot="10800000">
            <a:off x="0" y="0"/>
            <a:ext cx="4506818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99DE48-9044-D64A-861E-5735E1D54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819" y="2120308"/>
            <a:ext cx="3936289" cy="338997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C463E11-02B9-094E-9B0B-64D4E823C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022" y="428096"/>
            <a:ext cx="3095961" cy="13591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Section divider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341DBB2-4992-6445-B8B7-2CBFACD20F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1670" y="2358940"/>
            <a:ext cx="3506694" cy="2076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EC1EF"/>
                </a:solidFill>
                <a:latin typeface="Gotham Light" panose="02000504020000020004" pitchFamily="2" charset="0"/>
              </a:defRPr>
            </a:lvl1pPr>
          </a:lstStyle>
          <a:p>
            <a:r>
              <a:rPr lang="en-US"/>
              <a:t>Insert Illustration / Image</a:t>
            </a:r>
          </a:p>
        </p:txBody>
      </p:sp>
    </p:spTree>
    <p:extLst>
      <p:ext uri="{BB962C8B-B14F-4D97-AF65-F5344CB8AC3E}">
        <p14:creationId xmlns:p14="http://schemas.microsoft.com/office/powerpoint/2010/main" val="23746770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member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6815201-70D3-7446-96BD-46D1F53DE61F}"/>
              </a:ext>
            </a:extLst>
          </p:cNvPr>
          <p:cNvSpPr/>
          <p:nvPr userDrawn="1"/>
        </p:nvSpPr>
        <p:spPr>
          <a:xfrm>
            <a:off x="2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7EAE8C1-D547-0844-89AA-1696BFCCB7B8}"/>
              </a:ext>
            </a:extLst>
          </p:cNvPr>
          <p:cNvSpPr>
            <a:spLocks/>
          </p:cNvSpPr>
          <p:nvPr/>
        </p:nvSpPr>
        <p:spPr bwMode="auto">
          <a:xfrm flipH="1">
            <a:off x="4900807" y="-1627"/>
            <a:ext cx="1430074" cy="3322717"/>
          </a:xfrm>
          <a:custGeom>
            <a:avLst/>
            <a:gdLst>
              <a:gd name="T0" fmla="*/ 879 w 607"/>
              <a:gd name="T1" fmla="*/ 0 h 1413"/>
              <a:gd name="T2" fmla="*/ 879 w 607"/>
              <a:gd name="T3" fmla="*/ 0 h 1413"/>
              <a:gd name="T4" fmla="*/ 0 w 607"/>
              <a:gd name="T5" fmla="*/ 2042 h 1413"/>
              <a:gd name="T6" fmla="*/ 0 w 607"/>
              <a:gd name="T7" fmla="*/ 2042 h 1413"/>
              <a:gd name="T8" fmla="*/ 879 w 607"/>
              <a:gd name="T9" fmla="*/ 0 h 1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7" h="1413">
                <a:moveTo>
                  <a:pt x="607" y="0"/>
                </a:moveTo>
                <a:cubicBezTo>
                  <a:pt x="607" y="0"/>
                  <a:pt x="607" y="0"/>
                  <a:pt x="607" y="0"/>
                </a:cubicBezTo>
                <a:cubicBezTo>
                  <a:pt x="233" y="355"/>
                  <a:pt x="0" y="857"/>
                  <a:pt x="0" y="1413"/>
                </a:cubicBezTo>
                <a:cubicBezTo>
                  <a:pt x="0" y="1413"/>
                  <a:pt x="0" y="1413"/>
                  <a:pt x="0" y="1413"/>
                </a:cubicBezTo>
                <a:cubicBezTo>
                  <a:pt x="0" y="857"/>
                  <a:pt x="233" y="355"/>
                  <a:pt x="607" y="0"/>
                </a:cubicBezTo>
              </a:path>
            </a:pathLst>
          </a:custGeom>
          <a:solidFill>
            <a:srgbClr val="F7B3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D411BEF5-7FFC-064C-BAA4-E0A9C35648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9339" y="1748955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1FFB-3763-8449-891A-ABFEB37D8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6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 of Innovation</a:t>
            </a:r>
          </a:p>
          <a:p>
            <a:pPr lvl="0"/>
            <a:r>
              <a:rPr lang="en-US"/>
              <a:t>1 year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D838A75C-BCD8-BA4B-8B52-F5A18ECC00B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1539" y="1748955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5DA0D758-9070-B948-AEE8-A9D09B831A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16891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AMI </a:t>
            </a:r>
            <a:r>
              <a:rPr lang="en-US" err="1"/>
              <a:t>Ghiya</a:t>
            </a:r>
            <a:br>
              <a:rPr lang="en-US"/>
            </a:br>
            <a:r>
              <a:rPr lang="en-US"/>
              <a:t>UX / UI Design</a:t>
            </a:r>
          </a:p>
          <a:p>
            <a:pPr lvl="0"/>
            <a:r>
              <a:rPr lang="en-US"/>
              <a:t>3 months with </a:t>
            </a:r>
            <a:r>
              <a:rPr lang="en-US" err="1"/>
              <a:t>Uncia</a:t>
            </a:r>
            <a:endParaRPr lang="en-US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3CAE1BE6-2371-DC45-9C68-6A0DDF0D498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546853" y="1748955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886DB8F-5135-EB43-A091-F7AC8BD9A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22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17DE51E7-51C2-0C40-90D3-B729826B2F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9053" y="1748955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F40BFF3-6947-0B4D-8934-AD79C976A1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405" y="3114151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D02AF43F-38C5-CB44-84A8-C528D997F32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29339" y="4187464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EF02A3C4-62A0-764E-8F79-E0C34F0C7F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46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3D298E0-65D2-4B4C-ADAF-991F675F54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001539" y="4187464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501419C3-C657-F641-8BCA-D20FDD02C93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6891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94381580-12A2-414B-A7C7-D7B94A6B172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546853" y="4187464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6FFA0F2D-7514-7F44-9F82-D442314446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622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75201E1-CB93-C044-BF12-2DA92767B4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19053" y="4187464"/>
            <a:ext cx="1296650" cy="1298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398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23B4127-B933-5440-B5AD-5660850289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34405" y="5552660"/>
            <a:ext cx="2439004" cy="7918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  <a:p>
            <a:pPr lvl="0"/>
            <a:r>
              <a:rPr lang="en-US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46144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memb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38195EB-787D-3D4C-9C82-46CE705553D8}"/>
              </a:ext>
            </a:extLst>
          </p:cNvPr>
          <p:cNvSpPr/>
          <p:nvPr userDrawn="1"/>
        </p:nvSpPr>
        <p:spPr>
          <a:xfrm>
            <a:off x="2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29235D63-69DF-4D4A-B870-8214AAA0DCC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3739176" y="0"/>
            <a:ext cx="304562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CE7118E6-3085-3147-B569-3117CC0D582C}"/>
              </a:ext>
            </a:extLst>
          </p:cNvPr>
          <p:cNvSpPr/>
          <p:nvPr userDrawn="1"/>
        </p:nvSpPr>
        <p:spPr>
          <a:xfrm>
            <a:off x="3298801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1D8AB43E-14FF-F540-A357-097AFFC31F79}"/>
              </a:ext>
            </a:extLst>
          </p:cNvPr>
          <p:cNvSpPr/>
          <p:nvPr userDrawn="1"/>
        </p:nvSpPr>
        <p:spPr>
          <a:xfrm>
            <a:off x="1381335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381000" dist="762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0" name="Rectangle: Rounded Corners 11">
            <a:extLst>
              <a:ext uri="{FF2B5EF4-FFF2-40B4-BE49-F238E27FC236}">
                <a16:creationId xmlns:a16="http://schemas.microsoft.com/office/drawing/2014/main" id="{23B51CA1-0092-6D41-8DB2-91D36B12FE08}"/>
              </a:ext>
            </a:extLst>
          </p:cNvPr>
          <p:cNvSpPr/>
          <p:nvPr userDrawn="1"/>
        </p:nvSpPr>
        <p:spPr>
          <a:xfrm>
            <a:off x="5216266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AF79C448-46F8-7041-A59C-716701059BB9}"/>
              </a:ext>
            </a:extLst>
          </p:cNvPr>
          <p:cNvSpPr/>
          <p:nvPr userDrawn="1"/>
        </p:nvSpPr>
        <p:spPr>
          <a:xfrm>
            <a:off x="7133733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49" name="Picture Placeholder 26">
            <a:extLst>
              <a:ext uri="{FF2B5EF4-FFF2-40B4-BE49-F238E27FC236}">
                <a16:creationId xmlns:a16="http://schemas.microsoft.com/office/drawing/2014/main" id="{A5BF3CF8-F11C-6E43-8DBA-AC35EF35C645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298801" y="2722363"/>
            <a:ext cx="1676803" cy="1825001"/>
          </a:xfrm>
          <a:prstGeom prst="rect">
            <a:avLst/>
          </a:prstGeom>
        </p:spPr>
      </p:sp>
      <p:sp>
        <p:nvSpPr>
          <p:cNvPr id="51" name="Picture Placeholder 28">
            <a:extLst>
              <a:ext uri="{FF2B5EF4-FFF2-40B4-BE49-F238E27FC236}">
                <a16:creationId xmlns:a16="http://schemas.microsoft.com/office/drawing/2014/main" id="{C2397FFD-42FB-2240-94D8-B7C217479C1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133733" y="2722363"/>
            <a:ext cx="1676803" cy="1825001"/>
          </a:xfrm>
          <a:prstGeom prst="rect">
            <a:avLst/>
          </a:prstGeom>
        </p:spPr>
      </p:sp>
      <p:sp>
        <p:nvSpPr>
          <p:cNvPr id="52" name="Picture Placeholder 25">
            <a:extLst>
              <a:ext uri="{FF2B5EF4-FFF2-40B4-BE49-F238E27FC236}">
                <a16:creationId xmlns:a16="http://schemas.microsoft.com/office/drawing/2014/main" id="{08ED2943-46FB-A048-9932-A4DBAD16541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381335" y="2722362"/>
            <a:ext cx="1676803" cy="1825000"/>
          </a:xfrm>
          <a:prstGeom prst="rect">
            <a:avLst/>
          </a:prstGeom>
        </p:spPr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22415EC9-14AE-F042-84D4-9D109643D665}"/>
              </a:ext>
            </a:extLst>
          </p:cNvPr>
          <p:cNvSpPr/>
          <p:nvPr userDrawn="1"/>
        </p:nvSpPr>
        <p:spPr>
          <a:xfrm>
            <a:off x="9047758" y="2722362"/>
            <a:ext cx="1676803" cy="3014948"/>
          </a:xfrm>
          <a:prstGeom prst="roundRect">
            <a:avLst>
              <a:gd name="adj" fmla="val 712"/>
            </a:avLst>
          </a:prstGeom>
          <a:solidFill>
            <a:srgbClr val="0066B3">
              <a:alpha val="30000"/>
            </a:srgbClr>
          </a:solidFill>
          <a:ln>
            <a:noFill/>
          </a:ln>
          <a:effectLst>
            <a:outerShdw blurRad="1778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b="0" i="0">
              <a:latin typeface="Gotham Book" panose="02000604040000020004" pitchFamily="2" charset="0"/>
            </a:endParaRPr>
          </a:p>
        </p:txBody>
      </p:sp>
      <p:sp>
        <p:nvSpPr>
          <p:cNvPr id="57" name="Picture Placeholder 28">
            <a:extLst>
              <a:ext uri="{FF2B5EF4-FFF2-40B4-BE49-F238E27FC236}">
                <a16:creationId xmlns:a16="http://schemas.microsoft.com/office/drawing/2014/main" id="{D21D0429-7F11-6C44-B054-619D912E1B26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9047758" y="2722363"/>
            <a:ext cx="1676803" cy="1825001"/>
          </a:xfrm>
          <a:prstGeom prst="rect">
            <a:avLst/>
          </a:prstGeom>
        </p:spPr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3973" y="1120690"/>
            <a:ext cx="7311261" cy="107721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3852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 </a:t>
            </a:r>
          </a:p>
          <a:p>
            <a:pPr marL="0" marR="0" lvl="0" indent="0" algn="l" defTabSz="913852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094C4C-A278-C247-B8A8-618636FA6B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449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IDIR </a:t>
            </a:r>
            <a:r>
              <a:rPr lang="en-US" err="1"/>
              <a:t>Hillali</a:t>
            </a:r>
            <a:br>
              <a:rPr lang="en-US"/>
            </a:br>
            <a:r>
              <a:rPr lang="en-US"/>
              <a:t>Director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73C7E3D-621B-044E-9A37-5D0079971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55922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B9D70FA-370D-5B4C-A0FE-320221A621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922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3FC58EB-22F5-4C44-8E4D-3E6687FE29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0653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A55F181-EAC5-A54E-BBDC-0AC567213A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5827" y="4675882"/>
            <a:ext cx="1533500" cy="561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Designation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1E90CA5-97F0-424D-BA20-78BB76BA53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4449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Marketing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11186D7-92E7-B24A-B7D4-EF4818593D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5592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8D34FB3-054D-6A4F-B595-A8BAC94F4A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9223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7F8090A-88C1-F54B-ABE9-A30D571870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2525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79A98A0-973A-CF4C-B92E-157F9803DF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2082" y="5355404"/>
            <a:ext cx="1533500" cy="311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Detail</a:t>
            </a:r>
          </a:p>
        </p:txBody>
      </p:sp>
      <p:sp>
        <p:nvSpPr>
          <p:cNvPr id="36" name="Picture Placeholder 27">
            <a:extLst>
              <a:ext uri="{FF2B5EF4-FFF2-40B4-BE49-F238E27FC236}">
                <a16:creationId xmlns:a16="http://schemas.microsoft.com/office/drawing/2014/main" id="{E1DF1D9A-3B67-4843-9A92-638AC713C3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6265" y="2722363"/>
            <a:ext cx="1676803" cy="182500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0" grpId="0" animBg="1"/>
      <p:bldP spid="32" grpId="0" animBg="1"/>
      <p:bldP spid="53" grpId="0" animBg="1"/>
      <p:bldP spid="1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4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5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1D08FC-77CD-EE4F-906A-5C9DB8C50B2E}"/>
              </a:ext>
            </a:extLst>
          </p:cNvPr>
          <p:cNvSpPr/>
          <p:nvPr userDrawn="1"/>
        </p:nvSpPr>
        <p:spPr>
          <a:xfrm>
            <a:off x="2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A13F38C7-31A8-9346-ACCC-CDA3E64B6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8793" y="2637554"/>
            <a:ext cx="4165798" cy="2294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3852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8">
                <a:solidFill>
                  <a:schemeClr val="bg1"/>
                </a:solidFill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>
              <a:lnSpc>
                <a:spcPct val="120000"/>
              </a:lnSpc>
            </a:pP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“Ut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b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b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,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quis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nostrud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exerci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tation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ullamcorper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suscipit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lobortis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nisl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aliquip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ex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ea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commodo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consequat</a:t>
            </a:r>
            <a:r>
              <a:rPr lang="id-ID" sz="1600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3852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Ut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wisi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enim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ad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 minim </a:t>
            </a:r>
            <a:r>
              <a:rPr lang="id-ID" sz="1600" i="1" err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veniam</a:t>
            </a:r>
            <a: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  <a:t>”</a:t>
            </a:r>
            <a:br>
              <a:rPr lang="id-ID" sz="1600" i="1">
                <a:solidFill>
                  <a:schemeClr val="bg1"/>
                </a:solidFill>
                <a:latin typeface="Gotham Book" panose="02000604040000020004" pitchFamily="2" charset="0"/>
                <a:cs typeface="Segoe UI Light" panose="020B0502040204020203" pitchFamily="34" charset="0"/>
              </a:rPr>
            </a:br>
            <a:endParaRPr lang="en-US" sz="1600" i="1">
              <a:solidFill>
                <a:schemeClr val="bg1"/>
              </a:solidFill>
              <a:latin typeface="Gotham Book" panose="02000604040000020004" pitchFamily="2" charset="0"/>
              <a:cs typeface="Segoe UI Light" panose="020B0502040204020203" pitchFamily="34" charset="0"/>
            </a:endParaRP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C22421C-BA16-C240-9248-083E453E1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7933" y="0"/>
            <a:ext cx="3772096" cy="6858000"/>
          </a:xfrm>
          <a:prstGeom prst="rect">
            <a:avLst/>
          </a:prstGeom>
        </p:spPr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CF62C8C-B0D2-7B45-9E58-62B736483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80" y="1915733"/>
            <a:ext cx="4339499" cy="626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What our client says?</a:t>
            </a:r>
          </a:p>
        </p:txBody>
      </p:sp>
    </p:spTree>
    <p:extLst>
      <p:ext uri="{BB962C8B-B14F-4D97-AF65-F5344CB8AC3E}">
        <p14:creationId xmlns:p14="http://schemas.microsoft.com/office/powerpoint/2010/main" val="75289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Picture w/o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A1C90B-AC58-4258-BD96-6C79C9D55F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094413" cy="6858000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4190B8-A7DA-4E08-B16A-4DFB52479BB0}"/>
              </a:ext>
            </a:extLst>
          </p:cNvPr>
          <p:cNvSpPr/>
          <p:nvPr userDrawn="1"/>
        </p:nvSpPr>
        <p:spPr bwMode="auto">
          <a:xfrm>
            <a:off x="6094413" y="0"/>
            <a:ext cx="6094412" cy="6858000"/>
          </a:xfrm>
          <a:prstGeom prst="rect">
            <a:avLst/>
          </a:prstGeom>
          <a:solidFill>
            <a:srgbClr val="0066B3">
              <a:alpha val="70000"/>
            </a:srgbClr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FC0B2B9-CA78-45E1-A8E8-D7DD64B2FBE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6B35A7EC-8393-4109-8883-EE495A755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213BC9-3DE3-4224-98DA-6E1B9BEC4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829" y="642938"/>
            <a:ext cx="5655192" cy="2317750"/>
          </a:xfrm>
        </p:spPr>
        <p:txBody>
          <a:bodyPr/>
          <a:lstStyle>
            <a:lvl1pPr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9335798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106E4B-0F69-4549-A39B-EB63B5C705CC}"/>
              </a:ext>
            </a:extLst>
          </p:cNvPr>
          <p:cNvSpPr/>
          <p:nvPr userDrawn="1"/>
        </p:nvSpPr>
        <p:spPr>
          <a:xfrm>
            <a:off x="1" y="0"/>
            <a:ext cx="6094412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2080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8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DC6D0E-A0D9-F646-A982-6C3E96AE7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623" y="2295525"/>
            <a:ext cx="4870769" cy="14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8" b="0" i="0">
                <a:solidFill>
                  <a:schemeClr val="bg1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#1 Infographic and text.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DE505-9745-2F4C-BB7B-875A53CA12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623" y="4054478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4242E8-052F-344A-A3F0-39F0CC59E4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0033" y="4070353"/>
            <a:ext cx="4870769" cy="1724025"/>
          </a:xfrm>
          <a:prstGeom prst="rect">
            <a:avLst/>
          </a:prstGeo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8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</p:spTree>
    <p:extLst>
      <p:ext uri="{BB962C8B-B14F-4D97-AF65-F5344CB8AC3E}">
        <p14:creationId xmlns:p14="http://schemas.microsoft.com/office/powerpoint/2010/main" val="25308671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4A1B2A-A0A1-B24A-BC37-ECC460AC640D}"/>
              </a:ext>
            </a:extLst>
          </p:cNvPr>
          <p:cNvSpPr/>
          <p:nvPr userDrawn="1"/>
        </p:nvSpPr>
        <p:spPr>
          <a:xfrm>
            <a:off x="2" y="3"/>
            <a:ext cx="12188825" cy="3787771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DA0A37-243B-CC49-A737-941C105B7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180" y="4148138"/>
            <a:ext cx="5899338" cy="69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598" b="0" i="0">
                <a:solidFill>
                  <a:schemeClr val="tx2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#2 Infographic and text.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651A839-0620-8147-93D7-28E65BCE42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1"/>
            <a:ext cx="12188825" cy="3787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2AA58-72E1-2044-8364-B31660AE02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64556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A8C6935-9528-134E-9048-F1A3D5BC34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7769" y="4148139"/>
            <a:ext cx="2242554" cy="21002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373B4-816B-0940-BB81-11CBAB8EADB3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085E8B-C1CB-A046-8A7C-A47A5CCB0ACC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92FBA4-179D-A147-946B-8D22EB1CE6EE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10354F57-3404-C948-9928-C2D2EB3E18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4996C804-24A8-714D-B485-7FB2F4B15D2C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CA37314-1280-2E43-8319-AF2A654FF1DA}"/>
              </a:ext>
            </a:extLst>
          </p:cNvPr>
          <p:cNvSpPr txBox="1">
            <a:spLocks/>
          </p:cNvSpPr>
          <p:nvPr userDrawn="1"/>
        </p:nvSpPr>
        <p:spPr>
          <a:xfrm>
            <a:off x="7151237" y="6460763"/>
            <a:ext cx="274248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6">
                    <a:lumMod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A7FBD2F-A8A0-4A65-8B46-0BC9A0FFCE15}" type="slidenum">
              <a:rPr lang="en-US" sz="1000" b="0" i="0" smtClean="0">
                <a:solidFill>
                  <a:schemeClr val="tx2"/>
                </a:solidFill>
                <a:latin typeface="Gotham Book" panose="02000604040000020004" pitchFamily="2" charset="0"/>
              </a:rPr>
              <a:pPr algn="r"/>
              <a:t>‹#›</a:t>
            </a:fld>
            <a:endParaRPr lang="en-US" sz="1000" b="0" i="0">
              <a:solidFill>
                <a:schemeClr val="tx2"/>
              </a:solidFill>
              <a:latin typeface="Gotham Book" panose="02000604040000020004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73861E-84D9-4E49-98C8-10575D0C77FE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9B011-0718-B14C-A764-E3BB95E834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178" y="4902806"/>
            <a:ext cx="5912654" cy="1368223"/>
          </a:xfrm>
          <a:prstGeom prst="rect">
            <a:avLst/>
          </a:prstGeo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98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marL="0" marR="0" lvl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5EEC0-7D6D-FA44-AA15-4BBAAD084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447" y="6580923"/>
            <a:ext cx="1574390" cy="152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AAC809-5E65-AE44-8199-031C4275AD33}"/>
              </a:ext>
            </a:extLst>
          </p:cNvPr>
          <p:cNvSpPr>
            <a:spLocks/>
          </p:cNvSpPr>
          <p:nvPr userDrawn="1"/>
        </p:nvSpPr>
        <p:spPr>
          <a:xfrm>
            <a:off x="1303494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1978952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049FD-1EF2-A44C-A5B6-83555E2DEEED}"/>
              </a:ext>
            </a:extLst>
          </p:cNvPr>
          <p:cNvSpPr/>
          <p:nvPr userDrawn="1"/>
        </p:nvSpPr>
        <p:spPr>
          <a:xfrm>
            <a:off x="2" y="0"/>
            <a:ext cx="12188825" cy="6858000"/>
          </a:xfrm>
          <a:prstGeom prst="rect">
            <a:avLst/>
          </a:prstGeom>
          <a:gradFill>
            <a:gsLst>
              <a:gs pos="0">
                <a:srgbClr val="0477C3"/>
              </a:gs>
              <a:gs pos="99000">
                <a:srgbClr val="26B5F7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95B6CC9-8770-E143-9293-74B3072F8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0707" y="0"/>
            <a:ext cx="5688118" cy="6858000"/>
          </a:xfrm>
          <a:prstGeom prst="rect">
            <a:avLst/>
          </a:prstGeom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7B9EC6-3B6B-304E-B25D-61186CAB4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5" y="1585827"/>
            <a:ext cx="3173999" cy="62646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spcBef>
                <a:spcPts val="1200"/>
              </a:spcBef>
              <a:defRPr sz="3998">
                <a:solidFill>
                  <a:schemeClr val="bg1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8498131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3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8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1781472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3" y="36427"/>
            <a:ext cx="472150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8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303494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6160430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3" y="36427"/>
            <a:ext cx="3936903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Single column layout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8" y="1106582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998" b="0" i="0">
                <a:solidFill>
                  <a:srgbClr val="0066B3"/>
                </a:solidFill>
                <a:latin typeface="Gotham Book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B508B86-1095-1548-92EA-86B34BAC5B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777" y="1653188"/>
            <a:ext cx="10373199" cy="455292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marL="0" marR="0" lvl="0" indent="0" algn="ctr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PnP design templates that raise your business above the expected. </a:t>
            </a:r>
          </a:p>
          <a:p>
            <a:pPr algn="ctr">
              <a:defRPr/>
            </a:pPr>
            <a:endParaRPr lang="en-US" sz="16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E2E3C1-5DD4-0E4A-B435-05473FDA9009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4C2CA3-A0C8-2446-9FEE-456DA2A00A30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EE53CF-DA63-E64E-88C0-6FBCCD6E2D63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BB86A3-4F25-354C-A803-D1FC766BE08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AFBAB440-C07F-8541-B674-578176F91D8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F8E08A8F-62C1-8847-AF62-972D83F3D234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8FD5C56-3826-BF48-8B0A-443EBB912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425127-4C6E-E34F-A74A-762E20C0C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8FFC6A-D7AC-3047-95DA-1EE950A0B34C}"/>
              </a:ext>
            </a:extLst>
          </p:cNvPr>
          <p:cNvSpPr>
            <a:spLocks/>
          </p:cNvSpPr>
          <p:nvPr userDrawn="1"/>
        </p:nvSpPr>
        <p:spPr>
          <a:xfrm>
            <a:off x="1303494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6967553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7B34C7-B6EE-4CB2-8689-C342AC095F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" y="0"/>
            <a:ext cx="12188952" cy="6858000"/>
          </a:xfrm>
          <a:prstGeom prst="rect">
            <a:avLst/>
          </a:prstGeom>
        </p:spPr>
      </p:pic>
      <p:grpSp>
        <p:nvGrpSpPr>
          <p:cNvPr id="18" name="Gruppo 14">
            <a:extLst>
              <a:ext uri="{FF2B5EF4-FFF2-40B4-BE49-F238E27FC236}">
                <a16:creationId xmlns:a16="http://schemas.microsoft.com/office/drawing/2014/main" id="{31D29A00-BD84-684D-B707-F1E429534DF5}"/>
              </a:ext>
            </a:extLst>
          </p:cNvPr>
          <p:cNvGrpSpPr/>
          <p:nvPr userDrawn="1"/>
        </p:nvGrpSpPr>
        <p:grpSpPr>
          <a:xfrm>
            <a:off x="1" y="37754"/>
            <a:ext cx="12201833" cy="6845647"/>
            <a:chOff x="-12883" y="12353"/>
            <a:chExt cx="12205010" cy="6845647"/>
          </a:xfrm>
        </p:grpSpPr>
        <p:pic>
          <p:nvPicPr>
            <p:cNvPr id="19" name="Picture 18" descr="HCL logo-09.png">
              <a:extLst>
                <a:ext uri="{FF2B5EF4-FFF2-40B4-BE49-F238E27FC236}">
                  <a16:creationId xmlns:a16="http://schemas.microsoft.com/office/drawing/2014/main" id="{66FCA42D-16EC-9244-B19C-0B1A958BD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41367" y="6279663"/>
              <a:ext cx="1349406" cy="30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Connector 3">
              <a:extLst>
                <a:ext uri="{FF2B5EF4-FFF2-40B4-BE49-F238E27FC236}">
                  <a16:creationId xmlns:a16="http://schemas.microsoft.com/office/drawing/2014/main" id="{808EFB30-3D75-7D46-8354-723FE2033A9B}"/>
                </a:ext>
              </a:extLst>
            </p:cNvPr>
            <p:cNvCxnSpPr/>
            <p:nvPr/>
          </p:nvCxnSpPr>
          <p:spPr bwMode="auto">
            <a:xfrm flipH="1">
              <a:off x="0" y="6046692"/>
              <a:ext cx="12192127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DC7888-5114-CC46-AA90-C1B4F970EE52}"/>
                </a:ext>
              </a:extLst>
            </p:cNvPr>
            <p:cNvSpPr/>
            <p:nvPr/>
          </p:nvSpPr>
          <p:spPr>
            <a:xfrm>
              <a:off x="9330645" y="6576638"/>
              <a:ext cx="2646558" cy="11541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defTabSz="1217613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17613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217613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217613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217613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26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Segoe UI" panose="020B0502040204020203" pitchFamily="34" charset="0"/>
                </a:rPr>
                <a:t>Copyright © 2020 HCL Products &amp; Platforms |  www.hcltech.com</a:t>
              </a:r>
            </a:p>
          </p:txBody>
        </p:sp>
        <p:sp>
          <p:nvSpPr>
            <p:cNvPr id="22" name="Isosceles Triangle 11">
              <a:extLst>
                <a:ext uri="{FF2B5EF4-FFF2-40B4-BE49-F238E27FC236}">
                  <a16:creationId xmlns:a16="http://schemas.microsoft.com/office/drawing/2014/main" id="{FA052F75-93E8-5141-930D-D6F7B07F3A89}"/>
                </a:ext>
              </a:extLst>
            </p:cNvPr>
            <p:cNvSpPr/>
            <p:nvPr/>
          </p:nvSpPr>
          <p:spPr bwMode="auto">
            <a:xfrm>
              <a:off x="-12883" y="12353"/>
              <a:ext cx="8466879" cy="6845647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95000"/>
                <a:alpha val="50000"/>
              </a:schemeClr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Isosceles Triangle 12">
              <a:extLst>
                <a:ext uri="{FF2B5EF4-FFF2-40B4-BE49-F238E27FC236}">
                  <a16:creationId xmlns:a16="http://schemas.microsoft.com/office/drawing/2014/main" id="{1FE4D530-54E9-FA42-94DD-4DF818ABA7D4}"/>
                </a:ext>
              </a:extLst>
            </p:cNvPr>
            <p:cNvSpPr/>
            <p:nvPr/>
          </p:nvSpPr>
          <p:spPr bwMode="auto">
            <a:xfrm>
              <a:off x="0" y="319808"/>
              <a:ext cx="8043465" cy="651279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 w="3175" cap="flat" cmpd="sng" algn="ctr">
              <a:noFill/>
              <a:prstDash val="solid"/>
              <a:miter lim="800000"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685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685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Isosceles Triangle 13">
              <a:extLst>
                <a:ext uri="{FF2B5EF4-FFF2-40B4-BE49-F238E27FC236}">
                  <a16:creationId xmlns:a16="http://schemas.microsoft.com/office/drawing/2014/main" id="{F370EC1F-2478-6049-85CB-3456604DA851}"/>
                </a:ext>
              </a:extLst>
            </p:cNvPr>
            <p:cNvSpPr/>
            <p:nvPr/>
          </p:nvSpPr>
          <p:spPr bwMode="auto">
            <a:xfrm rot="5400000">
              <a:off x="-553964" y="872842"/>
              <a:ext cx="2992947" cy="1886880"/>
            </a:xfrm>
            <a:prstGeom prst="triangle">
              <a:avLst>
                <a:gd name="adj" fmla="val 49949"/>
              </a:avLst>
            </a:prstGeom>
            <a:solidFill>
              <a:srgbClr val="0066B3"/>
            </a:solidFill>
            <a:ln w="101600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79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Subtitle 2">
            <a:extLst>
              <a:ext uri="{FF2B5EF4-FFF2-40B4-BE49-F238E27FC236}">
                <a16:creationId xmlns:a16="http://schemas.microsoft.com/office/drawing/2014/main" id="{E3AECC64-7495-CC4C-8D2A-84465187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828" y="4869423"/>
            <a:ext cx="4031689" cy="92868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7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0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 descr="HCL logo-09.png">
            <a:extLst>
              <a:ext uri="{FF2B5EF4-FFF2-40B4-BE49-F238E27FC236}">
                <a16:creationId xmlns:a16="http://schemas.microsoft.com/office/drawing/2014/main" id="{4D8B5BA0-FF04-4413-AF85-7042FB7115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284" y="6305069"/>
            <a:ext cx="1349056" cy="30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77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04" y="340473"/>
            <a:ext cx="11315230" cy="756137"/>
          </a:xfrm>
        </p:spPr>
        <p:txBody>
          <a:bodyPr anchor="ctr" anchorCtr="0"/>
          <a:lstStyle>
            <a:lvl1pPr marL="172934" indent="0"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50B834-D109-4B5B-99BE-B2160D76E810}"/>
              </a:ext>
            </a:extLst>
          </p:cNvPr>
          <p:cNvGrpSpPr/>
          <p:nvPr userDrawn="1"/>
        </p:nvGrpSpPr>
        <p:grpSpPr>
          <a:xfrm>
            <a:off x="2" y="0"/>
            <a:ext cx="12188825" cy="162522"/>
            <a:chOff x="0" y="0"/>
            <a:chExt cx="11888583" cy="238760"/>
          </a:xfrm>
        </p:grpSpPr>
        <p:sp>
          <p:nvSpPr>
            <p:cNvPr id="6" name="bk object 33">
              <a:extLst>
                <a:ext uri="{FF2B5EF4-FFF2-40B4-BE49-F238E27FC236}">
                  <a16:creationId xmlns:a16="http://schemas.microsoft.com/office/drawing/2014/main" id="{D0CC9D89-8A56-4F45-B5C3-CDF32CA4A5A3}"/>
                </a:ext>
              </a:extLst>
            </p:cNvPr>
            <p:cNvSpPr/>
            <p:nvPr userDrawn="1"/>
          </p:nvSpPr>
          <p:spPr>
            <a:xfrm>
              <a:off x="0" y="0"/>
              <a:ext cx="4729480" cy="238760"/>
            </a:xfrm>
            <a:custGeom>
              <a:avLst/>
              <a:gdLst/>
              <a:ahLst/>
              <a:cxnLst/>
              <a:rect l="l" t="t" r="r" b="b"/>
              <a:pathLst>
                <a:path w="4729480" h="238760">
                  <a:moveTo>
                    <a:pt x="4642142" y="0"/>
                  </a:moveTo>
                  <a:lnTo>
                    <a:pt x="0" y="0"/>
                  </a:lnTo>
                  <a:lnTo>
                    <a:pt x="0" y="238721"/>
                  </a:lnTo>
                  <a:lnTo>
                    <a:pt x="4728857" y="238721"/>
                  </a:lnTo>
                  <a:lnTo>
                    <a:pt x="4642142" y="0"/>
                  </a:lnTo>
                  <a:close/>
                </a:path>
              </a:pathLst>
            </a:custGeom>
            <a:solidFill>
              <a:srgbClr val="F7A838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7" name="bk object 34">
              <a:extLst>
                <a:ext uri="{FF2B5EF4-FFF2-40B4-BE49-F238E27FC236}">
                  <a16:creationId xmlns:a16="http://schemas.microsoft.com/office/drawing/2014/main" id="{E0982CD6-0CF5-407A-9BCB-CA3963323470}"/>
                </a:ext>
              </a:extLst>
            </p:cNvPr>
            <p:cNvSpPr/>
            <p:nvPr userDrawn="1"/>
          </p:nvSpPr>
          <p:spPr>
            <a:xfrm>
              <a:off x="1155191" y="0"/>
              <a:ext cx="4335780" cy="238760"/>
            </a:xfrm>
            <a:custGeom>
              <a:avLst/>
              <a:gdLst/>
              <a:ahLst/>
              <a:cxnLst/>
              <a:rect l="l" t="t" r="r" b="b"/>
              <a:pathLst>
                <a:path w="4335780" h="238760">
                  <a:moveTo>
                    <a:pt x="4248442" y="0"/>
                  </a:moveTo>
                  <a:lnTo>
                    <a:pt x="0" y="0"/>
                  </a:lnTo>
                  <a:lnTo>
                    <a:pt x="0" y="238721"/>
                  </a:lnTo>
                  <a:lnTo>
                    <a:pt x="4335157" y="238721"/>
                  </a:lnTo>
                  <a:lnTo>
                    <a:pt x="4248442" y="0"/>
                  </a:lnTo>
                  <a:close/>
                </a:path>
              </a:pathLst>
            </a:custGeom>
            <a:solidFill>
              <a:srgbClr val="36B8CA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8" name="bk object 35">
              <a:extLst>
                <a:ext uri="{FF2B5EF4-FFF2-40B4-BE49-F238E27FC236}">
                  <a16:creationId xmlns:a16="http://schemas.microsoft.com/office/drawing/2014/main" id="{602B995A-5E0D-46D5-8CAD-CC6EB7B80A9D}"/>
                </a:ext>
              </a:extLst>
            </p:cNvPr>
            <p:cNvSpPr/>
            <p:nvPr userDrawn="1"/>
          </p:nvSpPr>
          <p:spPr>
            <a:xfrm>
              <a:off x="5461863" y="0"/>
              <a:ext cx="3236595" cy="238760"/>
            </a:xfrm>
            <a:custGeom>
              <a:avLst/>
              <a:gdLst/>
              <a:ahLst/>
              <a:cxnLst/>
              <a:rect l="l" t="t" r="r" b="b"/>
              <a:pathLst>
                <a:path w="3236595" h="238760">
                  <a:moveTo>
                    <a:pt x="3236175" y="0"/>
                  </a:moveTo>
                  <a:lnTo>
                    <a:pt x="0" y="0"/>
                  </a:lnTo>
                  <a:lnTo>
                    <a:pt x="86715" y="238721"/>
                  </a:lnTo>
                  <a:lnTo>
                    <a:pt x="3184143" y="238721"/>
                  </a:lnTo>
                  <a:lnTo>
                    <a:pt x="3236175" y="0"/>
                  </a:lnTo>
                  <a:close/>
                </a:path>
              </a:pathLst>
            </a:custGeom>
            <a:solidFill>
              <a:srgbClr val="006A9E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  <p:sp>
          <p:nvSpPr>
            <p:cNvPr id="9" name="bk object 36">
              <a:extLst>
                <a:ext uri="{FF2B5EF4-FFF2-40B4-BE49-F238E27FC236}">
                  <a16:creationId xmlns:a16="http://schemas.microsoft.com/office/drawing/2014/main" id="{44D485C2-4261-4D25-B7B1-3616FA63EBD3}"/>
                </a:ext>
              </a:extLst>
            </p:cNvPr>
            <p:cNvSpPr/>
            <p:nvPr userDrawn="1"/>
          </p:nvSpPr>
          <p:spPr>
            <a:xfrm>
              <a:off x="8699613" y="0"/>
              <a:ext cx="3188970" cy="238760"/>
            </a:xfrm>
            <a:custGeom>
              <a:avLst/>
              <a:gdLst/>
              <a:ahLst/>
              <a:cxnLst/>
              <a:rect l="l" t="t" r="r" b="b"/>
              <a:pathLst>
                <a:path w="3188970" h="238760">
                  <a:moveTo>
                    <a:pt x="3188411" y="0"/>
                  </a:moveTo>
                  <a:lnTo>
                    <a:pt x="52031" y="0"/>
                  </a:lnTo>
                  <a:lnTo>
                    <a:pt x="0" y="238721"/>
                  </a:lnTo>
                  <a:lnTo>
                    <a:pt x="3188411" y="238721"/>
                  </a:lnTo>
                  <a:lnTo>
                    <a:pt x="3188411" y="0"/>
                  </a:lnTo>
                  <a:close/>
                </a:path>
              </a:pathLst>
            </a:custGeom>
            <a:solidFill>
              <a:srgbClr val="3E4853"/>
            </a:solidFill>
          </p:spPr>
          <p:txBody>
            <a:bodyPr wrap="square" lIns="0" tIns="0" rIns="0" bIns="0" rtlCol="0"/>
            <a:lstStyle/>
            <a:p>
              <a:endParaRPr sz="1798"/>
            </a:p>
          </p:txBody>
        </p:sp>
      </p:grpSp>
      <p:sp>
        <p:nvSpPr>
          <p:cNvPr id="10" name="bk object 40">
            <a:extLst>
              <a:ext uri="{FF2B5EF4-FFF2-40B4-BE49-F238E27FC236}">
                <a16:creationId xmlns:a16="http://schemas.microsoft.com/office/drawing/2014/main" id="{687CE8BC-4911-4AC3-9014-BBCC1E8235F3}"/>
              </a:ext>
            </a:extLst>
          </p:cNvPr>
          <p:cNvSpPr/>
          <p:nvPr userDrawn="1"/>
        </p:nvSpPr>
        <p:spPr>
          <a:xfrm>
            <a:off x="12091670" y="614108"/>
            <a:ext cx="97155" cy="1052830"/>
          </a:xfrm>
          <a:custGeom>
            <a:avLst/>
            <a:gdLst/>
            <a:ahLst/>
            <a:cxnLst/>
            <a:rect l="l" t="t" r="r" b="b"/>
            <a:pathLst>
              <a:path w="97154" h="1052830">
                <a:moveTo>
                  <a:pt x="0" y="1052664"/>
                </a:moveTo>
                <a:lnTo>
                  <a:pt x="96774" y="1052664"/>
                </a:lnTo>
                <a:lnTo>
                  <a:pt x="96774" y="0"/>
                </a:lnTo>
                <a:lnTo>
                  <a:pt x="0" y="0"/>
                </a:lnTo>
                <a:lnTo>
                  <a:pt x="0" y="1052664"/>
                </a:lnTo>
                <a:close/>
              </a:path>
            </a:pathLst>
          </a:custGeom>
          <a:solidFill>
            <a:srgbClr val="36B8CA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bk object 41">
            <a:extLst>
              <a:ext uri="{FF2B5EF4-FFF2-40B4-BE49-F238E27FC236}">
                <a16:creationId xmlns:a16="http://schemas.microsoft.com/office/drawing/2014/main" id="{291ADDC7-D735-4700-97B2-4FD4457CFD1B}"/>
              </a:ext>
            </a:extLst>
          </p:cNvPr>
          <p:cNvSpPr/>
          <p:nvPr userDrawn="1"/>
        </p:nvSpPr>
        <p:spPr>
          <a:xfrm>
            <a:off x="12091670" y="1666773"/>
            <a:ext cx="97155" cy="280035"/>
          </a:xfrm>
          <a:custGeom>
            <a:avLst/>
            <a:gdLst/>
            <a:ahLst/>
            <a:cxnLst/>
            <a:rect l="l" t="t" r="r" b="b"/>
            <a:pathLst>
              <a:path w="97154" h="280035">
                <a:moveTo>
                  <a:pt x="0" y="279806"/>
                </a:moveTo>
                <a:lnTo>
                  <a:pt x="96774" y="279806"/>
                </a:lnTo>
                <a:lnTo>
                  <a:pt x="96774" y="0"/>
                </a:lnTo>
                <a:lnTo>
                  <a:pt x="0" y="0"/>
                </a:lnTo>
                <a:lnTo>
                  <a:pt x="0" y="279806"/>
                </a:lnTo>
                <a:close/>
              </a:path>
            </a:pathLst>
          </a:custGeom>
          <a:solidFill>
            <a:srgbClr val="F7A838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bk object 37">
            <a:extLst>
              <a:ext uri="{FF2B5EF4-FFF2-40B4-BE49-F238E27FC236}">
                <a16:creationId xmlns:a16="http://schemas.microsoft.com/office/drawing/2014/main" id="{917544BA-865F-4BBB-ABF2-795B8622A8BE}"/>
              </a:ext>
            </a:extLst>
          </p:cNvPr>
          <p:cNvSpPr/>
          <p:nvPr userDrawn="1"/>
        </p:nvSpPr>
        <p:spPr>
          <a:xfrm>
            <a:off x="421584" y="340473"/>
            <a:ext cx="45719" cy="756137"/>
          </a:xfrm>
          <a:custGeom>
            <a:avLst/>
            <a:gdLst/>
            <a:ahLst/>
            <a:cxnLst/>
            <a:rect l="l" t="t" r="r" b="b"/>
            <a:pathLst>
              <a:path h="1146810">
                <a:moveTo>
                  <a:pt x="0" y="0"/>
                </a:moveTo>
                <a:lnTo>
                  <a:pt x="0" y="1146416"/>
                </a:lnTo>
              </a:path>
            </a:pathLst>
          </a:custGeom>
          <a:ln w="58775">
            <a:solidFill>
              <a:srgbClr val="36B8C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AF847AE-7188-E04D-BE18-EFE7FF12A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96" y="1117601"/>
            <a:ext cx="11376237" cy="4976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653240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751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3" y="36427"/>
            <a:ext cx="10654591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8">
                <a:solidFill>
                  <a:srgbClr val="5EC1EF"/>
                </a:solidFill>
                <a:latin typeface="Gotham Book" panose="02000604040000020004" pitchFamily="2" charset="0"/>
              </a:rPr>
              <a:t>Infographic</a:t>
            </a: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937FDC-DA78-FF44-ABFA-A117541D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16BA44-201C-984C-B141-0D97E0423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AB175F-B5E7-7D45-B153-F5410A39C714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23577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- Full whit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A1C90B-AC58-4258-BD96-6C79C9D55F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094413" cy="6858000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213BC9-3DE3-4224-98DA-6E1B9BEC4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8251" y="642938"/>
            <a:ext cx="5289237" cy="1871662"/>
          </a:xfrm>
        </p:spPr>
        <p:txBody>
          <a:bodyPr lIns="45720" r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8390B-E6AC-454F-A4F8-99EB0CFBE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7817" y="2776538"/>
            <a:ext cx="5289661" cy="3581400"/>
          </a:xfrm>
        </p:spPr>
        <p:txBody>
          <a:bodyPr/>
          <a:lstStyle>
            <a:lvl1pPr>
              <a:buNone/>
              <a:defRPr sz="1500"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E5B5DF4-7088-5F40-9AC1-B83090DEC12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2886" y="1462273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DD43E-7E9D-CB4A-9DA7-DD82069D02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400485" y="1462273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5832F7C3-3426-FB41-A92A-30E8680737B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908084" y="1462273"/>
            <a:ext cx="3286857" cy="235434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Gotham Light" panose="0200050402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3748110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Big title </a:t>
            </a:r>
            <a:r>
              <a:rPr lang="en-US" sz="2798">
                <a:solidFill>
                  <a:srgbClr val="5EC1EF"/>
                </a:solidFill>
                <a:latin typeface="Gotham Book" panose="02000604040000020004" pitchFamily="2" charset="0"/>
              </a:rPr>
              <a:t>Image</a:t>
            </a: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 slide</a:t>
            </a:r>
          </a:p>
        </p:txBody>
      </p:sp>
      <p:sp>
        <p:nvSpPr>
          <p:cNvPr id="21" name="Morbi vestibulum at eros">
            <a:extLst>
              <a:ext uri="{FF2B5EF4-FFF2-40B4-BE49-F238E27FC236}">
                <a16:creationId xmlns:a16="http://schemas.microsoft.com/office/drawing/2014/main" id="{DF1A9A2E-22F6-D24D-B0AB-4E33522CB96C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4779" y="4171044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4" name="Morbi vestibulum at eros">
            <a:extLst>
              <a:ext uri="{FF2B5EF4-FFF2-40B4-BE49-F238E27FC236}">
                <a16:creationId xmlns:a16="http://schemas.microsoft.com/office/drawing/2014/main" id="{39632727-9FE6-B840-8203-B63990840123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450453" y="4171044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sp>
        <p:nvSpPr>
          <p:cNvPr id="37" name="Morbi vestibulum at eros">
            <a:extLst>
              <a:ext uri="{FF2B5EF4-FFF2-40B4-BE49-F238E27FC236}">
                <a16:creationId xmlns:a16="http://schemas.microsoft.com/office/drawing/2014/main" id="{776148CB-7DD9-424D-B962-F1A43131240A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958052" y="4171044"/>
            <a:ext cx="2853136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Gotham Medium" panose="02000604040000020004" pitchFamily="2" charset="0"/>
              </a:defRPr>
            </a:lvl1pPr>
          </a:lstStyle>
          <a:p>
            <a:r>
              <a:t>Morbi vestibulum at </a:t>
            </a:r>
            <a:r>
              <a:rPr err="1"/>
              <a:t>eros</a:t>
            </a:r>
            <a:endParaRPr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88ECB3-A6B3-F542-98A4-51DC067653B6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7A93A0-490A-1C4A-A38C-6743B892C3E7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D512C-9CCF-D54D-A0F3-7B231D7BE342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FF75B1-D033-C844-965E-25ECFD2097D6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8E0861B7-1A55-B34F-825D-D14C079FE14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FBA9806-F267-F84B-B03F-AA4C316F76A6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16A50-345C-6F46-BACC-623353EFA31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465" y="4584700"/>
            <a:ext cx="3157243" cy="1549400"/>
          </a:xfrm>
          <a:prstGeom prst="rect">
            <a:avLst/>
          </a:prstGeom>
        </p:spPr>
        <p:txBody>
          <a:bodyPr/>
          <a:lstStyle>
            <a:lvl1pPr marL="456926" indent="-456926">
              <a:buFont typeface="Arial" panose="020B0604020202020204" pitchFamily="34" charset="0"/>
              <a:buChar char="•"/>
              <a:defRPr sz="2398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0A36087-EF00-EB48-86FA-7A795AF906F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50454" y="4584700"/>
            <a:ext cx="3157243" cy="1549400"/>
          </a:xfrm>
          <a:prstGeom prst="rect">
            <a:avLst/>
          </a:prstGeom>
        </p:spPr>
        <p:txBody>
          <a:bodyPr/>
          <a:lstStyle>
            <a:lvl1pPr marL="456926" indent="-456926">
              <a:buFont typeface="Arial" panose="020B0604020202020204" pitchFamily="34" charset="0"/>
              <a:buChar char="•"/>
              <a:defRPr sz="2398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C41AA7-B62D-2046-A0AE-23FE74009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58053" y="4584700"/>
            <a:ext cx="3157243" cy="1549400"/>
          </a:xfrm>
          <a:prstGeom prst="rect">
            <a:avLst/>
          </a:prstGeom>
        </p:spPr>
        <p:txBody>
          <a:bodyPr/>
          <a:lstStyle>
            <a:lvl1pPr marL="456926" indent="-456926">
              <a:buFont typeface="Arial" panose="020B0604020202020204" pitchFamily="34" charset="0"/>
              <a:buChar char="•"/>
              <a:defRPr sz="2398" b="0" i="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das bio dummy text in use.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44BCC5-0CE2-9B43-A2B4-DA6BFC66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2D0C879-E6B4-F945-86EE-0147EED2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A934E7-3172-4E44-816D-6E8E8EA1F14D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40395453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0" y="36427"/>
            <a:ext cx="4165446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Double column layout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34B29-5E9A-804F-97AF-440310730C62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5A41FD8-9C77-134E-893F-280416889340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A02FB1-8F48-2546-8B40-D1ECDAFD2A66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742927-31E1-EE4A-9A20-30F134CB4D2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FC23D78-CAC5-8042-94C8-4CFF1893C779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6EA33F20-CB6C-2643-94D8-F8E6F3D4A9D7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3AC13-32F3-094E-8B94-55945C789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092" y="1209678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8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74E9002-DF5E-9F40-AE00-8570D96DA6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093" y="159704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8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AC439C-1EBF-9A4A-8EF0-891D6E6930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9093" y="2017172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A28EE8-1833-F343-B669-ED9527F1B0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4046" y="1217629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8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657A983-00F0-7A47-8E24-0DA7291C9F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4044" y="1604991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8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FB54C4A-2179-BA4C-96C9-19A5D7F15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4044" y="2025123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C1ACF-1AEE-034A-9A1C-216BF153FB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092" y="3588980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8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5DCD056-E9A6-0A40-A14E-18ABD4B1B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093" y="3976344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8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5BCC08F-B95C-9D47-9D3D-99C2E744CD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093" y="4396474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20618E4-002A-FF44-89FC-A558382E0A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4046" y="3596930"/>
            <a:ext cx="3443978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8" b="0" i="0">
                <a:solidFill>
                  <a:schemeClr val="accent5"/>
                </a:solidFill>
                <a:latin typeface="Gotham Medium" panose="02000604040000020004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7A47BB9-71FF-2B4B-AFA1-FAC0780365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4044" y="3984295"/>
            <a:ext cx="4824667" cy="379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8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dasbio</a:t>
            </a:r>
            <a:r>
              <a:rPr lang="en-US"/>
              <a:t> technology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8DF2B81-2501-2E42-95C0-F798F255C4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4044" y="4404425"/>
            <a:ext cx="4824667" cy="1302803"/>
          </a:xfrm>
          <a:prstGeom prst="rect">
            <a:avLst/>
          </a:prstGeom>
        </p:spPr>
        <p:txBody>
          <a:bodyPr/>
          <a:lstStyle>
            <a:lvl1pPr marL="0" marR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N" sz="1600" b="0" i="0" u="none" strike="noStrike" smtClean="0">
                <a:solidFill>
                  <a:schemeClr val="tx2"/>
                </a:solidFill>
                <a:effectLst/>
                <a:latin typeface="Gotham Book" panose="02000604040000020004" pitchFamily="2" charset="0"/>
              </a:defRPr>
            </a:lvl1pPr>
          </a:lstStyle>
          <a:p>
            <a:pPr marL="0" marR="0" lvl="0" indent="0" algn="l" defTabSz="91385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is a dummy text used to replace text in some areas just for the purpose of an example. Lorem ipsum is a dummy text used to replace text in some areas just for the purpose of an example. 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0B315FC-355F-9144-BA89-A290AD559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0832DA-0694-094B-80DF-FD94D232F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21FAC9-37E0-B04E-A601-FB6405C81C3B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3159269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45392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9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138F4B-7397-9F45-AFE7-A9D993F42ED0}"/>
              </a:ext>
            </a:extLst>
          </p:cNvPr>
          <p:cNvSpPr/>
          <p:nvPr userDrawn="1"/>
        </p:nvSpPr>
        <p:spPr>
          <a:xfrm>
            <a:off x="7899549" y="451876"/>
            <a:ext cx="4289275" cy="59734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6E4031-91B4-6249-826A-79DE5A754C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99550" y="451878"/>
            <a:ext cx="4289275" cy="5980895"/>
          </a:xfrm>
          <a:prstGeom prst="rect">
            <a:avLst/>
          </a:prstGeom>
        </p:spPr>
        <p:txBody>
          <a:bodyPr/>
          <a:lstStyle>
            <a:lvl1pPr>
              <a:defRPr sz="1998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089AA4-8E91-A84A-B140-6C154FC3AF65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9F51FE-06EF-0446-9900-F282BF628EBD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D6F9D3-7314-064F-9A9A-CB00382C3A78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1DF26C-527E-924A-85B8-9D3049F7A65B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13B423BA-8ABE-7240-8A87-846F26021240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EE06D263-BC51-784A-984B-87E049568C4E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EF2D68A-28B4-7247-8FA6-C24B1DB4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69F72D1-C3DF-C946-9CAE-FDE97E0E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52D2DD9-39AF-894A-8589-B778E6B2B213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331931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9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D5F16B-7898-244B-95A0-5F01B3D89989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30D0C7-991C-4F46-9780-B62F0E2242B9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FBD44-9419-484B-A6CA-A1FCFA8307A7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07EF41-D2ED-3E4F-B476-6DC6C931C7C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9997EC0E-5283-314C-BC99-65E5C4B1996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4BCF3051-DC9E-9142-A08F-B6D1590B1E6D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B6ADCFB-AEAB-E642-8A65-6079BC95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8B532F-1A74-F94E-BE97-86D04DA65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9EB936-AF78-8444-BF5E-A5B9F3B1EB43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19301865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9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CD20-1589-574B-9FA3-31DA327A7E00}"/>
              </a:ext>
            </a:extLst>
          </p:cNvPr>
          <p:cNvSpPr/>
          <p:nvPr userDrawn="1"/>
        </p:nvSpPr>
        <p:spPr>
          <a:xfrm>
            <a:off x="5071422" y="3"/>
            <a:ext cx="7117403" cy="6425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DB10AC6-E232-1549-860A-FF81838269DA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A7C2C3-AED8-4046-B08E-2C6159D78AC0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8D76BF-4F36-1A45-919B-124B3C178DE9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FCEA99C-9C31-1A48-B25D-DCD3C17C0513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54FD8EA0-3606-E84D-B909-C9696D0838CA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285A15A-A73B-3E4A-A976-7BCF86633553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A632FA7-3859-5C41-92FD-340283C3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3A2EEC2-39B5-964C-B52F-58F95CD7B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00ED086-27B6-2B46-8936-075EC1C099EA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120128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B81EC0C-699E-484E-AD01-E60E7EA50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795" y="2019300"/>
            <a:ext cx="8038264" cy="44983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E4A19-2C39-9846-B0B0-5AE020F9F1F9}"/>
              </a:ext>
            </a:extLst>
          </p:cNvPr>
          <p:cNvCxnSpPr>
            <a:cxnSpLocks/>
          </p:cNvCxnSpPr>
          <p:nvPr userDrawn="1"/>
        </p:nvCxnSpPr>
        <p:spPr>
          <a:xfrm>
            <a:off x="263812" y="443685"/>
            <a:ext cx="1192501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Chart layout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9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A51724D6-9015-8C41-98E6-E7E696F25E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7390" y="2238509"/>
            <a:ext cx="5020096" cy="3157929"/>
          </a:xfrm>
          <a:prstGeom prst="rect">
            <a:avLst/>
          </a:prstGeo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3E446-ED35-EE47-9A1E-780C45CBA7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8030" y="1880759"/>
            <a:ext cx="3774092" cy="5324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198" b="0" i="0">
                <a:solidFill>
                  <a:srgbClr val="2196F3"/>
                </a:solidFill>
                <a:latin typeface="Gotham Light" panose="02000504020000020004" pitchFamily="2" charset="0"/>
              </a:defRPr>
            </a:lvl1pPr>
          </a:lstStyle>
          <a:p>
            <a:pPr lvl="0"/>
            <a:r>
              <a:rPr lang="en-US"/>
              <a:t>Business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C6D414B-F628-6146-B32F-6BC6346EF8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7470" y="3787079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Mr. Sean Hamilton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16186381-C88F-5B43-AAE9-D86EEDF5EA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7470" y="4098578"/>
            <a:ext cx="2320321" cy="29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2019-04-25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1D3BAA-A978-1144-B49C-1B3C7F2BDD1C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4DA9BE-D3D1-7A49-9211-D7E9A0D4DEA6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5B963-F9AD-2F44-A4CA-6227CDF7E9A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04E0DC-B313-0F43-9771-18F170580300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87064F0-468D-AF48-956B-A8BBB2D9AAE2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36D6D831-EA5C-0743-93D2-5BE889721549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28279-5BA0-EB48-B295-D17ACD02EB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18030" y="2667001"/>
            <a:ext cx="4364488" cy="981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8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19A2E0-2FBC-7342-9C52-1C89F69A03A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17469" y="4665893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8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9D969EB-CC84-4E4C-A230-D70C5F215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D045E67-F7B0-0247-AD44-E8A3933B4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A191F4-8260-7A4A-953E-7CD3D8E789BB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0670973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C7CA887-B8E9-6B49-8B79-C77F61EF6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15" name="Morbi vestibulum at eros">
            <a:extLst>
              <a:ext uri="{FF2B5EF4-FFF2-40B4-BE49-F238E27FC236}">
                <a16:creationId xmlns:a16="http://schemas.microsoft.com/office/drawing/2014/main" id="{AAF3F65E-5521-6E42-A815-6AE6FA90EAC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9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0B523D-1E1A-904F-8146-672D3A34913E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57029F-8A51-7A40-BF3D-59F785DD9F24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B451AF-EA5C-6B4B-B342-AA91D05D47F5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10C4E8-53DE-D442-A965-E42FF4EC9322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E3B13BD1-AB0E-4745-BCD2-4E779F640C91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84723A-C291-0A40-86A3-DEACDC9A0A0A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AEDE2A-1A94-1244-A1CB-B0B5E421F7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4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8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DD4F4C6-52E3-4E45-A47B-FBB73E77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75CE812-827C-6A48-AF7B-9D16D926D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1D5D46-30B8-9547-83A9-C98BD81A552F}"/>
              </a:ext>
            </a:extLst>
          </p:cNvPr>
          <p:cNvSpPr>
            <a:spLocks/>
          </p:cNvSpPr>
          <p:nvPr userDrawn="1"/>
        </p:nvSpPr>
        <p:spPr>
          <a:xfrm>
            <a:off x="1406060" y="6533946"/>
            <a:ext cx="2930489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4907025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57115A-9A8F-D346-BD68-27BC66CD157C}"/>
              </a:ext>
            </a:extLst>
          </p:cNvPr>
          <p:cNvCxnSpPr>
            <a:cxnSpLocks/>
          </p:cNvCxnSpPr>
          <p:nvPr userDrawn="1"/>
        </p:nvCxnSpPr>
        <p:spPr>
          <a:xfrm>
            <a:off x="901726" y="6425337"/>
            <a:ext cx="112871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FB3FAA-966A-874B-BB10-28A2E8AC39F5}"/>
              </a:ext>
            </a:extLst>
          </p:cNvPr>
          <p:cNvCxnSpPr/>
          <p:nvPr userDrawn="1"/>
        </p:nvCxnSpPr>
        <p:spPr>
          <a:xfrm>
            <a:off x="10035237" y="6522729"/>
            <a:ext cx="0" cy="2039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BD878-8F07-024D-9040-4791952E4991}"/>
              </a:ext>
            </a:extLst>
          </p:cNvPr>
          <p:cNvGrpSpPr/>
          <p:nvPr userDrawn="1"/>
        </p:nvGrpSpPr>
        <p:grpSpPr>
          <a:xfrm>
            <a:off x="0" y="5974464"/>
            <a:ext cx="901725" cy="883534"/>
            <a:chOff x="0" y="5974464"/>
            <a:chExt cx="901960" cy="8835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AF06CD-83B4-D549-943F-946C1CA8E7E4}"/>
                </a:ext>
              </a:extLst>
            </p:cNvPr>
            <p:cNvSpPr/>
            <p:nvPr userDrawn="1"/>
          </p:nvSpPr>
          <p:spPr>
            <a:xfrm>
              <a:off x="0" y="6361235"/>
              <a:ext cx="901960" cy="496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7B23528-AA85-F748-ABD6-4FA095793E24}"/>
                </a:ext>
              </a:extLst>
            </p:cNvPr>
            <p:cNvSpPr/>
            <p:nvPr userDrawn="1"/>
          </p:nvSpPr>
          <p:spPr>
            <a:xfrm rot="5403736">
              <a:off x="42256" y="6050921"/>
              <a:ext cx="883138" cy="730223"/>
            </a:xfrm>
            <a:prstGeom prst="triangle">
              <a:avLst>
                <a:gd name="adj" fmla="val 50938"/>
              </a:avLst>
            </a:prstGeom>
            <a:solidFill>
              <a:schemeClr val="accent4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7" b="0" i="0">
                <a:latin typeface="Gotham Book" panose="02000604040000020004" pitchFamily="2" charset="0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2AF698A7-C7F2-034F-9596-3CBD50D01DC2}"/>
                </a:ext>
              </a:extLst>
            </p:cNvPr>
            <p:cNvSpPr/>
            <p:nvPr userDrawn="1"/>
          </p:nvSpPr>
          <p:spPr>
            <a:xfrm rot="4815961">
              <a:off x="123472" y="6121582"/>
              <a:ext cx="750729" cy="689237"/>
            </a:xfrm>
            <a:prstGeom prst="triangle">
              <a:avLst/>
            </a:prstGeom>
            <a:gradFill>
              <a:gsLst>
                <a:gs pos="0">
                  <a:srgbClr val="0477C3"/>
                </a:gs>
                <a:gs pos="99000">
                  <a:srgbClr val="26B5F7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4797" b="0" i="0">
                <a:latin typeface="Gotham Book" panose="02000604040000020004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1DF1598-031B-AC40-A844-24982A4ECA21}"/>
              </a:ext>
            </a:extLst>
          </p:cNvPr>
          <p:cNvSpPr/>
          <p:nvPr userDrawn="1"/>
        </p:nvSpPr>
        <p:spPr>
          <a:xfrm>
            <a:off x="4724881" y="32116"/>
            <a:ext cx="7463944" cy="553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C96CBA-4E91-E846-8E0C-E9E50602C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142" y="36427"/>
            <a:ext cx="2416615" cy="6264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798">
                <a:solidFill>
                  <a:srgbClr val="4B4B4B"/>
                </a:solidFill>
                <a:latin typeface="Gotham Book" panose="02000604040000020004" pitchFamily="2" charset="0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798">
                <a:solidFill>
                  <a:srgbClr val="4B4B4B"/>
                </a:solidFill>
                <a:latin typeface="Gotham Book" panose="02000604040000020004" pitchFamily="2" charset="0"/>
              </a:rPr>
              <a:t>World map</a:t>
            </a:r>
          </a:p>
        </p:txBody>
      </p:sp>
      <p:sp>
        <p:nvSpPr>
          <p:cNvPr id="29" name="Morbi vestibulum at eros">
            <a:extLst>
              <a:ext uri="{FF2B5EF4-FFF2-40B4-BE49-F238E27FC236}">
                <a16:creationId xmlns:a16="http://schemas.microsoft.com/office/drawing/2014/main" id="{2C072891-1F99-2847-A058-955C143409F2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7141" y="693579"/>
            <a:ext cx="3467302" cy="2968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r>
              <a:rPr lang="en-US"/>
              <a:t>Insert subtitle here</a:t>
            </a:r>
            <a:endParaRPr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46A3DE-264D-1845-88C9-6064F4923C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023" y="1313684"/>
            <a:ext cx="4364488" cy="172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8">
                <a:solidFill>
                  <a:schemeClr val="tx2"/>
                </a:solidFill>
                <a:latin typeface="Gotham Book" panose="02000604040000020004" pitchFamily="2" charset="0"/>
              </a:defRPr>
            </a:lvl1pPr>
          </a:lstStyle>
          <a:p>
            <a:pPr lvl="0"/>
            <a:r>
              <a:rPr lang="en-US"/>
              <a:t>Lorem ipsum is a dummy text used to replace text in some areas just for the purpose of an example.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A40D12-65D9-8749-8D1B-6AD53FA7A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5750" y="647401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039C7415-12ED-1F44-BE03-24001F31E4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72BE2B8-5690-1F41-8AE7-97E219299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2970" b="41818"/>
          <a:stretch/>
        </p:blipFill>
        <p:spPr>
          <a:xfrm>
            <a:off x="10159778" y="6511679"/>
            <a:ext cx="1904504" cy="2897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3D2D5F0-289C-6C49-9FF8-9AE5613BAF6A}"/>
              </a:ext>
            </a:extLst>
          </p:cNvPr>
          <p:cNvSpPr>
            <a:spLocks/>
          </p:cNvSpPr>
          <p:nvPr userDrawn="1"/>
        </p:nvSpPr>
        <p:spPr>
          <a:xfrm>
            <a:off x="1303493" y="6533946"/>
            <a:ext cx="3033054" cy="215444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 panose="02000604040000020004" pitchFamily="2" charset="0"/>
                <a:ea typeface="+mn-ea"/>
                <a:cs typeface="Arial" panose="020B0604020202020204" pitchFamily="34" charset="0"/>
              </a:rPr>
              <a:t>Copyright © 2020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33230104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AF2B4B-8DBC-2D48-BE4F-B9D950DC11C9}"/>
              </a:ext>
            </a:extLst>
          </p:cNvPr>
          <p:cNvSpPr/>
          <p:nvPr userDrawn="1"/>
        </p:nvSpPr>
        <p:spPr>
          <a:xfrm>
            <a:off x="1" y="-8870"/>
            <a:ext cx="121888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 b="0" i="0">
              <a:latin typeface="Gotham Book" panose="02000604040000020004" pitchFamily="2" charset="0"/>
            </a:endParaRPr>
          </a:p>
        </p:txBody>
      </p:sp>
      <p:sp>
        <p:nvSpPr>
          <p:cNvPr id="70" name="Oval 86">
            <a:extLst>
              <a:ext uri="{FF2B5EF4-FFF2-40B4-BE49-F238E27FC236}">
                <a16:creationId xmlns:a16="http://schemas.microsoft.com/office/drawing/2014/main" id="{6FA02B42-3FCD-9649-9606-018DCCC3AC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1138" y="5859677"/>
            <a:ext cx="440116" cy="438641"/>
          </a:xfrm>
          <a:prstGeom prst="ellipse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38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sp>
        <p:nvSpPr>
          <p:cNvPr id="71" name="Freeform 87">
            <a:extLst>
              <a:ext uri="{FF2B5EF4-FFF2-40B4-BE49-F238E27FC236}">
                <a16:creationId xmlns:a16="http://schemas.microsoft.com/office/drawing/2014/main" id="{DBC6A8AC-F37C-124A-845F-F0113E9930C1}"/>
              </a:ext>
            </a:extLst>
          </p:cNvPr>
          <p:cNvSpPr>
            <a:spLocks/>
          </p:cNvSpPr>
          <p:nvPr userDrawn="1"/>
        </p:nvSpPr>
        <p:spPr bwMode="auto">
          <a:xfrm>
            <a:off x="5202268" y="5932781"/>
            <a:ext cx="141409" cy="290838"/>
          </a:xfrm>
          <a:custGeom>
            <a:avLst/>
            <a:gdLst>
              <a:gd name="T0" fmla="*/ 0 w 106"/>
              <a:gd name="T1" fmla="*/ 387982774 h 218"/>
              <a:gd name="T2" fmla="*/ 0 w 106"/>
              <a:gd name="T3" fmla="*/ 0 h 218"/>
              <a:gd name="T4" fmla="*/ 188691457 w 106"/>
              <a:gd name="T5" fmla="*/ 193991387 h 218"/>
              <a:gd name="T6" fmla="*/ 0 w 106"/>
              <a:gd name="T7" fmla="*/ 387982774 h 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6" h="218">
                <a:moveTo>
                  <a:pt x="0" y="218"/>
                </a:moveTo>
                <a:lnTo>
                  <a:pt x="0" y="0"/>
                </a:lnTo>
                <a:lnTo>
                  <a:pt x="106" y="109"/>
                </a:lnTo>
                <a:lnTo>
                  <a:pt x="0" y="2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38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ook" panose="02000604040000020004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1E7C3E-1ECB-8E43-AC29-6F60D49FEEF1}"/>
              </a:ext>
            </a:extLst>
          </p:cNvPr>
          <p:cNvGrpSpPr/>
          <p:nvPr userDrawn="1"/>
        </p:nvGrpSpPr>
        <p:grpSpPr>
          <a:xfrm>
            <a:off x="4898000" y="823250"/>
            <a:ext cx="2392831" cy="365535"/>
            <a:chOff x="3712598" y="617435"/>
            <a:chExt cx="1795091" cy="274151"/>
          </a:xfrm>
        </p:grpSpPr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E5BAE4E9-CD28-994D-878E-EE8BB2C8C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2598" y="636506"/>
              <a:ext cx="688952" cy="240776"/>
            </a:xfrm>
            <a:custGeom>
              <a:avLst/>
              <a:gdLst>
                <a:gd name="T0" fmla="*/ 0 w 578"/>
                <a:gd name="T1" fmla="*/ 202 h 202"/>
                <a:gd name="T2" fmla="*/ 164 w 578"/>
                <a:gd name="T3" fmla="*/ 202 h 202"/>
                <a:gd name="T4" fmla="*/ 198 w 578"/>
                <a:gd name="T5" fmla="*/ 122 h 202"/>
                <a:gd name="T6" fmla="*/ 358 w 578"/>
                <a:gd name="T7" fmla="*/ 122 h 202"/>
                <a:gd name="T8" fmla="*/ 322 w 578"/>
                <a:gd name="T9" fmla="*/ 202 h 202"/>
                <a:gd name="T10" fmla="*/ 488 w 578"/>
                <a:gd name="T11" fmla="*/ 202 h 202"/>
                <a:gd name="T12" fmla="*/ 578 w 578"/>
                <a:gd name="T13" fmla="*/ 0 h 202"/>
                <a:gd name="T14" fmla="*/ 412 w 578"/>
                <a:gd name="T15" fmla="*/ 0 h 202"/>
                <a:gd name="T16" fmla="*/ 382 w 578"/>
                <a:gd name="T17" fmla="*/ 68 h 202"/>
                <a:gd name="T18" fmla="*/ 222 w 578"/>
                <a:gd name="T19" fmla="*/ 68 h 202"/>
                <a:gd name="T20" fmla="*/ 252 w 578"/>
                <a:gd name="T21" fmla="*/ 0 h 202"/>
                <a:gd name="T22" fmla="*/ 90 w 578"/>
                <a:gd name="T23" fmla="*/ 0 h 202"/>
                <a:gd name="T24" fmla="*/ 0 w 578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202">
                  <a:moveTo>
                    <a:pt x="0" y="202"/>
                  </a:moveTo>
                  <a:lnTo>
                    <a:pt x="164" y="202"/>
                  </a:lnTo>
                  <a:lnTo>
                    <a:pt x="198" y="122"/>
                  </a:lnTo>
                  <a:lnTo>
                    <a:pt x="358" y="122"/>
                  </a:lnTo>
                  <a:lnTo>
                    <a:pt x="322" y="202"/>
                  </a:lnTo>
                  <a:lnTo>
                    <a:pt x="488" y="202"/>
                  </a:lnTo>
                  <a:lnTo>
                    <a:pt x="578" y="0"/>
                  </a:lnTo>
                  <a:lnTo>
                    <a:pt x="412" y="0"/>
                  </a:lnTo>
                  <a:lnTo>
                    <a:pt x="382" y="68"/>
                  </a:lnTo>
                  <a:lnTo>
                    <a:pt x="222" y="68"/>
                  </a:lnTo>
                  <a:lnTo>
                    <a:pt x="252" y="0"/>
                  </a:lnTo>
                  <a:lnTo>
                    <a:pt x="90" y="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CD9BA101-63C1-AB40-869B-E865AF859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8175" y="617435"/>
              <a:ext cx="650810" cy="274151"/>
            </a:xfrm>
            <a:custGeom>
              <a:avLst/>
              <a:gdLst>
                <a:gd name="T0" fmla="*/ 195 w 273"/>
                <a:gd name="T1" fmla="*/ 43 h 115"/>
                <a:gd name="T2" fmla="*/ 273 w 273"/>
                <a:gd name="T3" fmla="*/ 43 h 115"/>
                <a:gd name="T4" fmla="*/ 223 w 273"/>
                <a:gd name="T5" fmla="*/ 9 h 115"/>
                <a:gd name="T6" fmla="*/ 42 w 273"/>
                <a:gd name="T7" fmla="*/ 31 h 115"/>
                <a:gd name="T8" fmla="*/ 38 w 273"/>
                <a:gd name="T9" fmla="*/ 101 h 115"/>
                <a:gd name="T10" fmla="*/ 188 w 273"/>
                <a:gd name="T11" fmla="*/ 107 h 115"/>
                <a:gd name="T12" fmla="*/ 257 w 273"/>
                <a:gd name="T13" fmla="*/ 76 h 115"/>
                <a:gd name="T14" fmla="*/ 178 w 273"/>
                <a:gd name="T15" fmla="*/ 76 h 115"/>
                <a:gd name="T16" fmla="*/ 139 w 273"/>
                <a:gd name="T17" fmla="*/ 88 h 115"/>
                <a:gd name="T18" fmla="*/ 97 w 273"/>
                <a:gd name="T19" fmla="*/ 59 h 115"/>
                <a:gd name="T20" fmla="*/ 154 w 273"/>
                <a:gd name="T21" fmla="*/ 30 h 115"/>
                <a:gd name="T22" fmla="*/ 195 w 273"/>
                <a:gd name="T23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15">
                  <a:moveTo>
                    <a:pt x="195" y="43"/>
                  </a:moveTo>
                  <a:cubicBezTo>
                    <a:pt x="273" y="43"/>
                    <a:pt x="273" y="43"/>
                    <a:pt x="273" y="43"/>
                  </a:cubicBezTo>
                  <a:cubicBezTo>
                    <a:pt x="272" y="26"/>
                    <a:pt x="256" y="14"/>
                    <a:pt x="223" y="9"/>
                  </a:cubicBezTo>
                  <a:cubicBezTo>
                    <a:pt x="160" y="0"/>
                    <a:pt x="91" y="4"/>
                    <a:pt x="42" y="31"/>
                  </a:cubicBezTo>
                  <a:cubicBezTo>
                    <a:pt x="3" y="53"/>
                    <a:pt x="0" y="85"/>
                    <a:pt x="38" y="101"/>
                  </a:cubicBezTo>
                  <a:cubicBezTo>
                    <a:pt x="71" y="114"/>
                    <a:pt x="139" y="115"/>
                    <a:pt x="188" y="107"/>
                  </a:cubicBezTo>
                  <a:cubicBezTo>
                    <a:pt x="219" y="102"/>
                    <a:pt x="244" y="91"/>
                    <a:pt x="257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68" y="84"/>
                    <a:pt x="155" y="88"/>
                    <a:pt x="139" y="88"/>
                  </a:cubicBezTo>
                  <a:cubicBezTo>
                    <a:pt x="95" y="88"/>
                    <a:pt x="89" y="75"/>
                    <a:pt x="97" y="59"/>
                  </a:cubicBezTo>
                  <a:cubicBezTo>
                    <a:pt x="106" y="41"/>
                    <a:pt x="125" y="31"/>
                    <a:pt x="154" y="30"/>
                  </a:cubicBezTo>
                  <a:cubicBezTo>
                    <a:pt x="178" y="30"/>
                    <a:pt x="189" y="35"/>
                    <a:pt x="195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05DF19B-F04D-664B-A453-1FCE2E41C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04682" y="636506"/>
              <a:ext cx="503007" cy="240776"/>
            </a:xfrm>
            <a:custGeom>
              <a:avLst/>
              <a:gdLst>
                <a:gd name="T0" fmla="*/ 258 w 422"/>
                <a:gd name="T1" fmla="*/ 0 h 202"/>
                <a:gd name="T2" fmla="*/ 190 w 422"/>
                <a:gd name="T3" fmla="*/ 154 h 202"/>
                <a:gd name="T4" fmla="*/ 422 w 422"/>
                <a:gd name="T5" fmla="*/ 154 h 202"/>
                <a:gd name="T6" fmla="*/ 400 w 422"/>
                <a:gd name="T7" fmla="*/ 202 h 202"/>
                <a:gd name="T8" fmla="*/ 0 w 422"/>
                <a:gd name="T9" fmla="*/ 202 h 202"/>
                <a:gd name="T10" fmla="*/ 90 w 422"/>
                <a:gd name="T11" fmla="*/ 0 h 202"/>
                <a:gd name="T12" fmla="*/ 258 w 422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202">
                  <a:moveTo>
                    <a:pt x="258" y="0"/>
                  </a:moveTo>
                  <a:lnTo>
                    <a:pt x="190" y="154"/>
                  </a:lnTo>
                  <a:lnTo>
                    <a:pt x="422" y="154"/>
                  </a:lnTo>
                  <a:lnTo>
                    <a:pt x="400" y="202"/>
                  </a:lnTo>
                  <a:lnTo>
                    <a:pt x="0" y="202"/>
                  </a:lnTo>
                  <a:lnTo>
                    <a:pt x="90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2FCFF2-11EF-474A-A618-A10FF6ADBDB2}"/>
              </a:ext>
            </a:extLst>
          </p:cNvPr>
          <p:cNvGrpSpPr/>
          <p:nvPr userDrawn="1"/>
        </p:nvGrpSpPr>
        <p:grpSpPr>
          <a:xfrm>
            <a:off x="3615786" y="2644566"/>
            <a:ext cx="4957259" cy="1061639"/>
            <a:chOff x="2697049" y="1983421"/>
            <a:chExt cx="3718913" cy="796229"/>
          </a:xfrm>
        </p:grpSpPr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AD204A58-ECF8-3C41-BD48-F6E075899C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12224" y="2588936"/>
              <a:ext cx="83437" cy="112044"/>
            </a:xfrm>
            <a:custGeom>
              <a:avLst/>
              <a:gdLst>
                <a:gd name="T0" fmla="*/ 19 w 35"/>
                <a:gd name="T1" fmla="*/ 0 h 47"/>
                <a:gd name="T2" fmla="*/ 32 w 35"/>
                <a:gd name="T3" fmla="*/ 12 h 47"/>
                <a:gd name="T4" fmla="*/ 25 w 35"/>
                <a:gd name="T5" fmla="*/ 21 h 47"/>
                <a:gd name="T6" fmla="*/ 25 w 35"/>
                <a:gd name="T7" fmla="*/ 21 h 47"/>
                <a:gd name="T8" fmla="*/ 35 w 35"/>
                <a:gd name="T9" fmla="*/ 33 h 47"/>
                <a:gd name="T10" fmla="*/ 19 w 35"/>
                <a:gd name="T11" fmla="*/ 47 h 47"/>
                <a:gd name="T12" fmla="*/ 0 w 35"/>
                <a:gd name="T13" fmla="*/ 47 h 47"/>
                <a:gd name="T14" fmla="*/ 0 w 35"/>
                <a:gd name="T15" fmla="*/ 0 h 47"/>
                <a:gd name="T16" fmla="*/ 19 w 35"/>
                <a:gd name="T17" fmla="*/ 0 h 47"/>
                <a:gd name="T18" fmla="*/ 17 w 35"/>
                <a:gd name="T19" fmla="*/ 19 h 47"/>
                <a:gd name="T20" fmla="*/ 25 w 35"/>
                <a:gd name="T21" fmla="*/ 13 h 47"/>
                <a:gd name="T22" fmla="*/ 17 w 35"/>
                <a:gd name="T23" fmla="*/ 6 h 47"/>
                <a:gd name="T24" fmla="*/ 8 w 35"/>
                <a:gd name="T25" fmla="*/ 6 h 47"/>
                <a:gd name="T26" fmla="*/ 8 w 35"/>
                <a:gd name="T27" fmla="*/ 19 h 47"/>
                <a:gd name="T28" fmla="*/ 17 w 35"/>
                <a:gd name="T29" fmla="*/ 19 h 47"/>
                <a:gd name="T30" fmla="*/ 19 w 35"/>
                <a:gd name="T31" fmla="*/ 41 h 47"/>
                <a:gd name="T32" fmla="*/ 28 w 35"/>
                <a:gd name="T33" fmla="*/ 33 h 47"/>
                <a:gd name="T34" fmla="*/ 19 w 35"/>
                <a:gd name="T35" fmla="*/ 25 h 47"/>
                <a:gd name="T36" fmla="*/ 8 w 35"/>
                <a:gd name="T37" fmla="*/ 25 h 47"/>
                <a:gd name="T38" fmla="*/ 8 w 35"/>
                <a:gd name="T39" fmla="*/ 41 h 47"/>
                <a:gd name="T40" fmla="*/ 19 w 35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47">
                  <a:moveTo>
                    <a:pt x="19" y="0"/>
                  </a:moveTo>
                  <a:cubicBezTo>
                    <a:pt x="27" y="0"/>
                    <a:pt x="32" y="5"/>
                    <a:pt x="32" y="12"/>
                  </a:cubicBezTo>
                  <a:cubicBezTo>
                    <a:pt x="32" y="16"/>
                    <a:pt x="29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22"/>
                    <a:pt x="35" y="27"/>
                    <a:pt x="35" y="33"/>
                  </a:cubicBezTo>
                  <a:cubicBezTo>
                    <a:pt x="35" y="41"/>
                    <a:pt x="30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" y="0"/>
                  </a:lnTo>
                  <a:close/>
                  <a:moveTo>
                    <a:pt x="17" y="19"/>
                  </a:moveTo>
                  <a:cubicBezTo>
                    <a:pt x="22" y="19"/>
                    <a:pt x="25" y="16"/>
                    <a:pt x="25" y="13"/>
                  </a:cubicBezTo>
                  <a:cubicBezTo>
                    <a:pt x="25" y="9"/>
                    <a:pt x="22" y="6"/>
                    <a:pt x="1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9"/>
                    <a:pt x="8" y="19"/>
                    <a:pt x="8" y="19"/>
                  </a:cubicBezTo>
                  <a:lnTo>
                    <a:pt x="17" y="19"/>
                  </a:lnTo>
                  <a:close/>
                  <a:moveTo>
                    <a:pt x="19" y="41"/>
                  </a:moveTo>
                  <a:cubicBezTo>
                    <a:pt x="24" y="41"/>
                    <a:pt x="28" y="37"/>
                    <a:pt x="28" y="33"/>
                  </a:cubicBezTo>
                  <a:cubicBezTo>
                    <a:pt x="28" y="28"/>
                    <a:pt x="24" y="25"/>
                    <a:pt x="1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9EDED391-2E01-C340-9AFB-3B0E0D695A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1884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7701C97F-E7B5-2240-9515-C919BF999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9625" y="2588936"/>
              <a:ext cx="102508" cy="112044"/>
            </a:xfrm>
            <a:custGeom>
              <a:avLst/>
              <a:gdLst>
                <a:gd name="T0" fmla="*/ 43 w 43"/>
                <a:gd name="T1" fmla="*/ 0 h 47"/>
                <a:gd name="T2" fmla="*/ 25 w 43"/>
                <a:gd name="T3" fmla="*/ 25 h 47"/>
                <a:gd name="T4" fmla="*/ 25 w 43"/>
                <a:gd name="T5" fmla="*/ 47 h 47"/>
                <a:gd name="T6" fmla="*/ 18 w 43"/>
                <a:gd name="T7" fmla="*/ 47 h 47"/>
                <a:gd name="T8" fmla="*/ 18 w 43"/>
                <a:gd name="T9" fmla="*/ 25 h 47"/>
                <a:gd name="T10" fmla="*/ 0 w 43"/>
                <a:gd name="T11" fmla="*/ 0 h 47"/>
                <a:gd name="T12" fmla="*/ 8 w 43"/>
                <a:gd name="T13" fmla="*/ 0 h 47"/>
                <a:gd name="T14" fmla="*/ 19 w 43"/>
                <a:gd name="T15" fmla="*/ 14 h 47"/>
                <a:gd name="T16" fmla="*/ 21 w 43"/>
                <a:gd name="T17" fmla="*/ 18 h 47"/>
                <a:gd name="T18" fmla="*/ 22 w 43"/>
                <a:gd name="T19" fmla="*/ 18 h 47"/>
                <a:gd name="T20" fmla="*/ 24 w 43"/>
                <a:gd name="T21" fmla="*/ 14 h 47"/>
                <a:gd name="T22" fmla="*/ 35 w 43"/>
                <a:gd name="T23" fmla="*/ 0 h 47"/>
                <a:gd name="T24" fmla="*/ 43 w 4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7">
                  <a:moveTo>
                    <a:pt x="43" y="0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6"/>
                    <a:pt x="24" y="14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AA36B56B-166E-864C-814B-FD34EA296C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6901" y="2586552"/>
              <a:ext cx="114428" cy="116812"/>
            </a:xfrm>
            <a:custGeom>
              <a:avLst/>
              <a:gdLst>
                <a:gd name="T0" fmla="*/ 24 w 48"/>
                <a:gd name="T1" fmla="*/ 0 h 49"/>
                <a:gd name="T2" fmla="*/ 48 w 48"/>
                <a:gd name="T3" fmla="*/ 24 h 49"/>
                <a:gd name="T4" fmla="*/ 24 w 48"/>
                <a:gd name="T5" fmla="*/ 49 h 49"/>
                <a:gd name="T6" fmla="*/ 0 w 48"/>
                <a:gd name="T7" fmla="*/ 24 h 49"/>
                <a:gd name="T8" fmla="*/ 24 w 48"/>
                <a:gd name="T9" fmla="*/ 0 h 49"/>
                <a:gd name="T10" fmla="*/ 24 w 48"/>
                <a:gd name="T11" fmla="*/ 41 h 49"/>
                <a:gd name="T12" fmla="*/ 41 w 48"/>
                <a:gd name="T13" fmla="*/ 24 h 49"/>
                <a:gd name="T14" fmla="*/ 24 w 48"/>
                <a:gd name="T15" fmla="*/ 7 h 49"/>
                <a:gd name="T16" fmla="*/ 7 w 48"/>
                <a:gd name="T17" fmla="*/ 24 h 49"/>
                <a:gd name="T18" fmla="*/ 24 w 48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cubicBezTo>
                    <a:pt x="37" y="0"/>
                    <a:pt x="48" y="10"/>
                    <a:pt x="48" y="24"/>
                  </a:cubicBezTo>
                  <a:cubicBezTo>
                    <a:pt x="48" y="39"/>
                    <a:pt x="37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FC3023BE-060F-3741-ACA3-F096D10D6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7553" y="2588936"/>
              <a:ext cx="92973" cy="112044"/>
            </a:xfrm>
            <a:custGeom>
              <a:avLst/>
              <a:gdLst>
                <a:gd name="T0" fmla="*/ 39 w 39"/>
                <a:gd name="T1" fmla="*/ 0 h 47"/>
                <a:gd name="T2" fmla="*/ 39 w 39"/>
                <a:gd name="T3" fmla="*/ 47 h 47"/>
                <a:gd name="T4" fmla="*/ 32 w 39"/>
                <a:gd name="T5" fmla="*/ 47 h 47"/>
                <a:gd name="T6" fmla="*/ 15 w 39"/>
                <a:gd name="T7" fmla="*/ 24 h 47"/>
                <a:gd name="T8" fmla="*/ 7 w 39"/>
                <a:gd name="T9" fmla="*/ 12 h 47"/>
                <a:gd name="T10" fmla="*/ 7 w 39"/>
                <a:gd name="T11" fmla="*/ 12 h 47"/>
                <a:gd name="T12" fmla="*/ 7 w 39"/>
                <a:gd name="T13" fmla="*/ 27 h 47"/>
                <a:gd name="T14" fmla="*/ 7 w 39"/>
                <a:gd name="T15" fmla="*/ 47 h 47"/>
                <a:gd name="T16" fmla="*/ 0 w 39"/>
                <a:gd name="T17" fmla="*/ 47 h 47"/>
                <a:gd name="T18" fmla="*/ 0 w 39"/>
                <a:gd name="T19" fmla="*/ 0 h 47"/>
                <a:gd name="T20" fmla="*/ 7 w 39"/>
                <a:gd name="T21" fmla="*/ 0 h 47"/>
                <a:gd name="T22" fmla="*/ 24 w 39"/>
                <a:gd name="T23" fmla="*/ 23 h 47"/>
                <a:gd name="T24" fmla="*/ 32 w 39"/>
                <a:gd name="T25" fmla="*/ 34 h 47"/>
                <a:gd name="T26" fmla="*/ 32 w 39"/>
                <a:gd name="T27" fmla="*/ 34 h 47"/>
                <a:gd name="T28" fmla="*/ 32 w 39"/>
                <a:gd name="T29" fmla="*/ 20 h 47"/>
                <a:gd name="T30" fmla="*/ 32 w 39"/>
                <a:gd name="T31" fmla="*/ 0 h 47"/>
                <a:gd name="T32" fmla="*/ 39 w 39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47">
                  <a:moveTo>
                    <a:pt x="39" y="0"/>
                  </a:moveTo>
                  <a:cubicBezTo>
                    <a:pt x="39" y="47"/>
                    <a:pt x="39" y="47"/>
                    <a:pt x="3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18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9"/>
                    <a:pt x="7" y="2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ADD117AC-9387-CA44-98F9-07B28D7B8A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96284" y="2588936"/>
              <a:ext cx="104892" cy="112044"/>
            </a:xfrm>
            <a:custGeom>
              <a:avLst/>
              <a:gdLst>
                <a:gd name="T0" fmla="*/ 20 w 44"/>
                <a:gd name="T1" fmla="*/ 0 h 47"/>
                <a:gd name="T2" fmla="*/ 44 w 44"/>
                <a:gd name="T3" fmla="*/ 24 h 47"/>
                <a:gd name="T4" fmla="*/ 20 w 44"/>
                <a:gd name="T5" fmla="*/ 47 h 47"/>
                <a:gd name="T6" fmla="*/ 0 w 44"/>
                <a:gd name="T7" fmla="*/ 47 h 47"/>
                <a:gd name="T8" fmla="*/ 0 w 44"/>
                <a:gd name="T9" fmla="*/ 0 h 47"/>
                <a:gd name="T10" fmla="*/ 20 w 44"/>
                <a:gd name="T11" fmla="*/ 0 h 47"/>
                <a:gd name="T12" fmla="*/ 20 w 44"/>
                <a:gd name="T13" fmla="*/ 40 h 47"/>
                <a:gd name="T14" fmla="*/ 36 w 44"/>
                <a:gd name="T15" fmla="*/ 24 h 47"/>
                <a:gd name="T16" fmla="*/ 20 w 44"/>
                <a:gd name="T17" fmla="*/ 7 h 47"/>
                <a:gd name="T18" fmla="*/ 7 w 44"/>
                <a:gd name="T19" fmla="*/ 7 h 47"/>
                <a:gd name="T20" fmla="*/ 7 w 44"/>
                <a:gd name="T21" fmla="*/ 40 h 47"/>
                <a:gd name="T22" fmla="*/ 20 w 44"/>
                <a:gd name="T23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20" y="0"/>
                  </a:moveTo>
                  <a:cubicBezTo>
                    <a:pt x="33" y="0"/>
                    <a:pt x="44" y="10"/>
                    <a:pt x="44" y="24"/>
                  </a:cubicBezTo>
                  <a:cubicBezTo>
                    <a:pt x="44" y="38"/>
                    <a:pt x="33" y="47"/>
                    <a:pt x="2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20" y="40"/>
                  </a:moveTo>
                  <a:cubicBezTo>
                    <a:pt x="29" y="40"/>
                    <a:pt x="36" y="34"/>
                    <a:pt x="36" y="24"/>
                  </a:cubicBezTo>
                  <a:cubicBezTo>
                    <a:pt x="36" y="13"/>
                    <a:pt x="29" y="7"/>
                    <a:pt x="20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0"/>
                    <a:pt x="7" y="40"/>
                    <a:pt x="7" y="40"/>
                  </a:cubicBez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4D989764-0A29-DC49-9C9F-3C01A4DA9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3158" y="2588936"/>
              <a:ext cx="88205" cy="112044"/>
            </a:xfrm>
            <a:custGeom>
              <a:avLst/>
              <a:gdLst>
                <a:gd name="T0" fmla="*/ 74 w 74"/>
                <a:gd name="T1" fmla="*/ 0 h 94"/>
                <a:gd name="T2" fmla="*/ 74 w 74"/>
                <a:gd name="T3" fmla="*/ 14 h 94"/>
                <a:gd name="T4" fmla="*/ 44 w 74"/>
                <a:gd name="T5" fmla="*/ 14 h 94"/>
                <a:gd name="T6" fmla="*/ 44 w 74"/>
                <a:gd name="T7" fmla="*/ 94 h 94"/>
                <a:gd name="T8" fmla="*/ 30 w 74"/>
                <a:gd name="T9" fmla="*/ 94 h 94"/>
                <a:gd name="T10" fmla="*/ 30 w 74"/>
                <a:gd name="T11" fmla="*/ 14 h 94"/>
                <a:gd name="T12" fmla="*/ 0 w 74"/>
                <a:gd name="T13" fmla="*/ 14 h 94"/>
                <a:gd name="T14" fmla="*/ 0 w 74"/>
                <a:gd name="T15" fmla="*/ 0 h 94"/>
                <a:gd name="T16" fmla="*/ 74 w 74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4">
                  <a:moveTo>
                    <a:pt x="74" y="0"/>
                  </a:moveTo>
                  <a:lnTo>
                    <a:pt x="74" y="14"/>
                  </a:lnTo>
                  <a:lnTo>
                    <a:pt x="44" y="14"/>
                  </a:lnTo>
                  <a:lnTo>
                    <a:pt x="44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BB9E7E-D347-6A48-A790-1DE6CEFD3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5203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94 h 94"/>
                <a:gd name="T4" fmla="*/ 60 w 76"/>
                <a:gd name="T5" fmla="*/ 94 h 94"/>
                <a:gd name="T6" fmla="*/ 60 w 76"/>
                <a:gd name="T7" fmla="*/ 52 h 94"/>
                <a:gd name="T8" fmla="*/ 16 w 76"/>
                <a:gd name="T9" fmla="*/ 52 h 94"/>
                <a:gd name="T10" fmla="*/ 16 w 76"/>
                <a:gd name="T11" fmla="*/ 94 h 94"/>
                <a:gd name="T12" fmla="*/ 0 w 76"/>
                <a:gd name="T13" fmla="*/ 94 h 94"/>
                <a:gd name="T14" fmla="*/ 0 w 76"/>
                <a:gd name="T15" fmla="*/ 0 h 94"/>
                <a:gd name="T16" fmla="*/ 16 w 76"/>
                <a:gd name="T17" fmla="*/ 0 h 94"/>
                <a:gd name="T18" fmla="*/ 16 w 76"/>
                <a:gd name="T19" fmla="*/ 38 h 94"/>
                <a:gd name="T20" fmla="*/ 60 w 76"/>
                <a:gd name="T21" fmla="*/ 38 h 94"/>
                <a:gd name="T22" fmla="*/ 60 w 76"/>
                <a:gd name="T23" fmla="*/ 0 h 94"/>
                <a:gd name="T24" fmla="*/ 76 w 7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94"/>
                  </a:lnTo>
                  <a:lnTo>
                    <a:pt x="60" y="94"/>
                  </a:lnTo>
                  <a:lnTo>
                    <a:pt x="60" y="52"/>
                  </a:lnTo>
                  <a:lnTo>
                    <a:pt x="16" y="52"/>
                  </a:lnTo>
                  <a:lnTo>
                    <a:pt x="1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8"/>
                  </a:lnTo>
                  <a:lnTo>
                    <a:pt x="60" y="38"/>
                  </a:lnTo>
                  <a:lnTo>
                    <a:pt x="6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082670A2-3A14-F747-8FF3-716A3C08C2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9166" y="2588936"/>
              <a:ext cx="78669" cy="112044"/>
            </a:xfrm>
            <a:custGeom>
              <a:avLst/>
              <a:gdLst>
                <a:gd name="T0" fmla="*/ 66 w 66"/>
                <a:gd name="T1" fmla="*/ 80 h 94"/>
                <a:gd name="T2" fmla="*/ 66 w 66"/>
                <a:gd name="T3" fmla="*/ 94 h 94"/>
                <a:gd name="T4" fmla="*/ 0 w 66"/>
                <a:gd name="T5" fmla="*/ 94 h 94"/>
                <a:gd name="T6" fmla="*/ 0 w 66"/>
                <a:gd name="T7" fmla="*/ 0 h 94"/>
                <a:gd name="T8" fmla="*/ 64 w 66"/>
                <a:gd name="T9" fmla="*/ 0 h 94"/>
                <a:gd name="T10" fmla="*/ 64 w 66"/>
                <a:gd name="T11" fmla="*/ 14 h 94"/>
                <a:gd name="T12" fmla="*/ 16 w 66"/>
                <a:gd name="T13" fmla="*/ 14 h 94"/>
                <a:gd name="T14" fmla="*/ 16 w 66"/>
                <a:gd name="T15" fmla="*/ 38 h 94"/>
                <a:gd name="T16" fmla="*/ 54 w 66"/>
                <a:gd name="T17" fmla="*/ 38 h 94"/>
                <a:gd name="T18" fmla="*/ 54 w 66"/>
                <a:gd name="T19" fmla="*/ 52 h 94"/>
                <a:gd name="T20" fmla="*/ 16 w 66"/>
                <a:gd name="T21" fmla="*/ 52 h 94"/>
                <a:gd name="T22" fmla="*/ 16 w 66"/>
                <a:gd name="T23" fmla="*/ 80 h 94"/>
                <a:gd name="T24" fmla="*/ 66 w 66"/>
                <a:gd name="T25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4">
                  <a:moveTo>
                    <a:pt x="66" y="80"/>
                  </a:moveTo>
                  <a:lnTo>
                    <a:pt x="66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6" y="14"/>
                  </a:lnTo>
                  <a:lnTo>
                    <a:pt x="16" y="38"/>
                  </a:lnTo>
                  <a:lnTo>
                    <a:pt x="54" y="38"/>
                  </a:lnTo>
                  <a:lnTo>
                    <a:pt x="54" y="52"/>
                  </a:lnTo>
                  <a:lnTo>
                    <a:pt x="16" y="52"/>
                  </a:lnTo>
                  <a:lnTo>
                    <a:pt x="16" y="80"/>
                  </a:lnTo>
                  <a:lnTo>
                    <a:pt x="66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2084A4E-9242-2846-80B1-E93AACACE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46969" y="2586552"/>
              <a:ext cx="109660" cy="116812"/>
            </a:xfrm>
            <a:custGeom>
              <a:avLst/>
              <a:gdLst>
                <a:gd name="T0" fmla="*/ 38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9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8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8" y="14"/>
                  </a:moveTo>
                  <a:cubicBezTo>
                    <a:pt x="35" y="10"/>
                    <a:pt x="30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5" y="41"/>
                    <a:pt x="24" y="41"/>
                  </a:cubicBezTo>
                  <a:cubicBezTo>
                    <a:pt x="30" y="41"/>
                    <a:pt x="36" y="38"/>
                    <a:pt x="39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4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D60A58F0-4B5C-8849-BFD0-95AC9DB54E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73317" y="2586552"/>
              <a:ext cx="116812" cy="116812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  <a:gd name="T10" fmla="*/ 24 w 49"/>
                <a:gd name="T11" fmla="*/ 41 h 49"/>
                <a:gd name="T12" fmla="*/ 41 w 49"/>
                <a:gd name="T13" fmla="*/ 24 h 49"/>
                <a:gd name="T14" fmla="*/ 24 w 49"/>
                <a:gd name="T15" fmla="*/ 7 h 49"/>
                <a:gd name="T16" fmla="*/ 8 w 49"/>
                <a:gd name="T17" fmla="*/ 24 h 49"/>
                <a:gd name="T18" fmla="*/ 24 w 49"/>
                <a:gd name="T19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cubicBezTo>
                    <a:pt x="38" y="0"/>
                    <a:pt x="49" y="10"/>
                    <a:pt x="49" y="24"/>
                  </a:cubicBezTo>
                  <a:cubicBezTo>
                    <a:pt x="49" y="39"/>
                    <a:pt x="38" y="49"/>
                    <a:pt x="24" y="49"/>
                  </a:cubicBezTo>
                  <a:cubicBezTo>
                    <a:pt x="11" y="49"/>
                    <a:pt x="0" y="39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moveTo>
                    <a:pt x="24" y="41"/>
                  </a:moveTo>
                  <a:cubicBezTo>
                    <a:pt x="34" y="41"/>
                    <a:pt x="41" y="35"/>
                    <a:pt x="41" y="24"/>
                  </a:cubicBezTo>
                  <a:cubicBezTo>
                    <a:pt x="41" y="14"/>
                    <a:pt x="34" y="7"/>
                    <a:pt x="24" y="7"/>
                  </a:cubicBezTo>
                  <a:cubicBezTo>
                    <a:pt x="15" y="7"/>
                    <a:pt x="8" y="14"/>
                    <a:pt x="8" y="24"/>
                  </a:cubicBezTo>
                  <a:cubicBezTo>
                    <a:pt x="8" y="35"/>
                    <a:pt x="15" y="41"/>
                    <a:pt x="2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89" name="Freeform 62">
              <a:extLst>
                <a:ext uri="{FF2B5EF4-FFF2-40B4-BE49-F238E27FC236}">
                  <a16:creationId xmlns:a16="http://schemas.microsoft.com/office/drawing/2014/main" id="{26F2E560-6940-3148-8156-E2564C01F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13968" y="2588936"/>
              <a:ext cx="95357" cy="112044"/>
            </a:xfrm>
            <a:custGeom>
              <a:avLst/>
              <a:gdLst>
                <a:gd name="T0" fmla="*/ 40 w 40"/>
                <a:gd name="T1" fmla="*/ 0 h 47"/>
                <a:gd name="T2" fmla="*/ 40 w 40"/>
                <a:gd name="T3" fmla="*/ 47 h 47"/>
                <a:gd name="T4" fmla="*/ 33 w 40"/>
                <a:gd name="T5" fmla="*/ 47 h 47"/>
                <a:gd name="T6" fmla="*/ 16 w 40"/>
                <a:gd name="T7" fmla="*/ 24 h 47"/>
                <a:gd name="T8" fmla="*/ 8 w 40"/>
                <a:gd name="T9" fmla="*/ 12 h 47"/>
                <a:gd name="T10" fmla="*/ 7 w 40"/>
                <a:gd name="T11" fmla="*/ 12 h 47"/>
                <a:gd name="T12" fmla="*/ 8 w 40"/>
                <a:gd name="T13" fmla="*/ 27 h 47"/>
                <a:gd name="T14" fmla="*/ 8 w 40"/>
                <a:gd name="T15" fmla="*/ 47 h 47"/>
                <a:gd name="T16" fmla="*/ 0 w 40"/>
                <a:gd name="T17" fmla="*/ 47 h 47"/>
                <a:gd name="T18" fmla="*/ 0 w 40"/>
                <a:gd name="T19" fmla="*/ 0 h 47"/>
                <a:gd name="T20" fmla="*/ 7 w 40"/>
                <a:gd name="T21" fmla="*/ 0 h 47"/>
                <a:gd name="T22" fmla="*/ 24 w 40"/>
                <a:gd name="T23" fmla="*/ 23 h 47"/>
                <a:gd name="T24" fmla="*/ 32 w 40"/>
                <a:gd name="T25" fmla="*/ 34 h 47"/>
                <a:gd name="T26" fmla="*/ 32 w 40"/>
                <a:gd name="T27" fmla="*/ 34 h 47"/>
                <a:gd name="T28" fmla="*/ 32 w 40"/>
                <a:gd name="T29" fmla="*/ 20 h 47"/>
                <a:gd name="T30" fmla="*/ 32 w 40"/>
                <a:gd name="T31" fmla="*/ 0 h 47"/>
                <a:gd name="T32" fmla="*/ 40 w 40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cubicBezTo>
                    <a:pt x="40" y="47"/>
                    <a:pt x="40" y="47"/>
                    <a:pt x="40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18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8" y="2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8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27"/>
                    <a:pt x="32" y="2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B465372F-4A5F-D748-BB61-12A6BE414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0780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2 w 76"/>
                <a:gd name="T9" fmla="*/ 94 h 94"/>
                <a:gd name="T10" fmla="*/ 32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2" y="9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B2AAE470-B04B-014F-8CAE-A2F5BC7783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45208" y="2588936"/>
              <a:ext cx="83437" cy="112044"/>
            </a:xfrm>
            <a:custGeom>
              <a:avLst/>
              <a:gdLst>
                <a:gd name="T0" fmla="*/ 26 w 35"/>
                <a:gd name="T1" fmla="*/ 47 h 47"/>
                <a:gd name="T2" fmla="*/ 17 w 35"/>
                <a:gd name="T3" fmla="*/ 30 h 47"/>
                <a:gd name="T4" fmla="*/ 15 w 35"/>
                <a:gd name="T5" fmla="*/ 30 h 47"/>
                <a:gd name="T6" fmla="*/ 7 w 35"/>
                <a:gd name="T7" fmla="*/ 30 h 47"/>
                <a:gd name="T8" fmla="*/ 7 w 35"/>
                <a:gd name="T9" fmla="*/ 47 h 47"/>
                <a:gd name="T10" fmla="*/ 0 w 35"/>
                <a:gd name="T11" fmla="*/ 47 h 47"/>
                <a:gd name="T12" fmla="*/ 0 w 35"/>
                <a:gd name="T13" fmla="*/ 0 h 47"/>
                <a:gd name="T14" fmla="*/ 15 w 35"/>
                <a:gd name="T15" fmla="*/ 0 h 47"/>
                <a:gd name="T16" fmla="*/ 33 w 35"/>
                <a:gd name="T17" fmla="*/ 15 h 47"/>
                <a:gd name="T18" fmla="*/ 24 w 35"/>
                <a:gd name="T19" fmla="*/ 29 h 47"/>
                <a:gd name="T20" fmla="*/ 35 w 35"/>
                <a:gd name="T21" fmla="*/ 47 h 47"/>
                <a:gd name="T22" fmla="*/ 26 w 35"/>
                <a:gd name="T23" fmla="*/ 47 h 47"/>
                <a:gd name="T24" fmla="*/ 16 w 35"/>
                <a:gd name="T25" fmla="*/ 24 h 47"/>
                <a:gd name="T26" fmla="*/ 25 w 35"/>
                <a:gd name="T27" fmla="*/ 15 h 47"/>
                <a:gd name="T28" fmla="*/ 16 w 35"/>
                <a:gd name="T29" fmla="*/ 7 h 47"/>
                <a:gd name="T30" fmla="*/ 7 w 35"/>
                <a:gd name="T31" fmla="*/ 7 h 47"/>
                <a:gd name="T32" fmla="*/ 7 w 35"/>
                <a:gd name="T33" fmla="*/ 24 h 47"/>
                <a:gd name="T34" fmla="*/ 16 w 35"/>
                <a:gd name="T3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7">
                  <a:moveTo>
                    <a:pt x="26" y="47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22"/>
                    <a:pt x="30" y="26"/>
                    <a:pt x="24" y="29"/>
                  </a:cubicBezTo>
                  <a:cubicBezTo>
                    <a:pt x="35" y="47"/>
                    <a:pt x="35" y="47"/>
                    <a:pt x="35" y="47"/>
                  </a:cubicBezTo>
                  <a:lnTo>
                    <a:pt x="26" y="47"/>
                  </a:lnTo>
                  <a:close/>
                  <a:moveTo>
                    <a:pt x="16" y="24"/>
                  </a:moveTo>
                  <a:cubicBezTo>
                    <a:pt x="22" y="24"/>
                    <a:pt x="25" y="20"/>
                    <a:pt x="25" y="15"/>
                  </a:cubicBezTo>
                  <a:cubicBezTo>
                    <a:pt x="25" y="10"/>
                    <a:pt x="22" y="7"/>
                    <a:pt x="1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4"/>
                    <a:pt x="7" y="24"/>
                    <a:pt x="7" y="24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1920E2DA-7A0F-2047-80BB-811D27539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949" y="2588936"/>
              <a:ext cx="109660" cy="112044"/>
            </a:xfrm>
            <a:custGeom>
              <a:avLst/>
              <a:gdLst>
                <a:gd name="T0" fmla="*/ 34 w 46"/>
                <a:gd name="T1" fmla="*/ 36 h 47"/>
                <a:gd name="T2" fmla="*/ 12 w 46"/>
                <a:gd name="T3" fmla="*/ 36 h 47"/>
                <a:gd name="T4" fmla="*/ 8 w 46"/>
                <a:gd name="T5" fmla="*/ 47 h 47"/>
                <a:gd name="T6" fmla="*/ 0 w 46"/>
                <a:gd name="T7" fmla="*/ 47 h 47"/>
                <a:gd name="T8" fmla="*/ 20 w 46"/>
                <a:gd name="T9" fmla="*/ 0 h 47"/>
                <a:gd name="T10" fmla="*/ 26 w 46"/>
                <a:gd name="T11" fmla="*/ 0 h 47"/>
                <a:gd name="T12" fmla="*/ 46 w 46"/>
                <a:gd name="T13" fmla="*/ 47 h 47"/>
                <a:gd name="T14" fmla="*/ 38 w 46"/>
                <a:gd name="T15" fmla="*/ 47 h 47"/>
                <a:gd name="T16" fmla="*/ 34 w 46"/>
                <a:gd name="T17" fmla="*/ 36 h 47"/>
                <a:gd name="T18" fmla="*/ 31 w 46"/>
                <a:gd name="T19" fmla="*/ 30 h 47"/>
                <a:gd name="T20" fmla="*/ 25 w 46"/>
                <a:gd name="T21" fmla="*/ 15 h 47"/>
                <a:gd name="T22" fmla="*/ 23 w 46"/>
                <a:gd name="T23" fmla="*/ 9 h 47"/>
                <a:gd name="T24" fmla="*/ 23 w 46"/>
                <a:gd name="T25" fmla="*/ 9 h 47"/>
                <a:gd name="T26" fmla="*/ 21 w 46"/>
                <a:gd name="T27" fmla="*/ 15 h 47"/>
                <a:gd name="T28" fmla="*/ 15 w 46"/>
                <a:gd name="T29" fmla="*/ 30 h 47"/>
                <a:gd name="T30" fmla="*/ 31 w 46"/>
                <a:gd name="T31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34" y="36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4" y="36"/>
                  </a:lnTo>
                  <a:close/>
                  <a:moveTo>
                    <a:pt x="31" y="30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13"/>
                    <a:pt x="21" y="15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31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3082F8DE-176C-E441-B54B-865F83A06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2145" y="2586552"/>
              <a:ext cx="109660" cy="116812"/>
            </a:xfrm>
            <a:custGeom>
              <a:avLst/>
              <a:gdLst>
                <a:gd name="T0" fmla="*/ 37 w 46"/>
                <a:gd name="T1" fmla="*/ 14 h 49"/>
                <a:gd name="T2" fmla="*/ 24 w 46"/>
                <a:gd name="T3" fmla="*/ 7 h 49"/>
                <a:gd name="T4" fmla="*/ 7 w 46"/>
                <a:gd name="T5" fmla="*/ 24 h 49"/>
                <a:gd name="T6" fmla="*/ 24 w 46"/>
                <a:gd name="T7" fmla="*/ 41 h 49"/>
                <a:gd name="T8" fmla="*/ 38 w 46"/>
                <a:gd name="T9" fmla="*/ 33 h 49"/>
                <a:gd name="T10" fmla="*/ 46 w 46"/>
                <a:gd name="T11" fmla="*/ 35 h 49"/>
                <a:gd name="T12" fmla="*/ 24 w 46"/>
                <a:gd name="T13" fmla="*/ 49 h 49"/>
                <a:gd name="T14" fmla="*/ 0 w 46"/>
                <a:gd name="T15" fmla="*/ 24 h 49"/>
                <a:gd name="T16" fmla="*/ 24 w 46"/>
                <a:gd name="T17" fmla="*/ 0 h 49"/>
                <a:gd name="T18" fmla="*/ 45 w 46"/>
                <a:gd name="T19" fmla="*/ 12 h 49"/>
                <a:gd name="T20" fmla="*/ 37 w 46"/>
                <a:gd name="T21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9">
                  <a:moveTo>
                    <a:pt x="37" y="14"/>
                  </a:moveTo>
                  <a:cubicBezTo>
                    <a:pt x="35" y="10"/>
                    <a:pt x="29" y="7"/>
                    <a:pt x="24" y="7"/>
                  </a:cubicBezTo>
                  <a:cubicBezTo>
                    <a:pt x="14" y="7"/>
                    <a:pt x="7" y="14"/>
                    <a:pt x="7" y="24"/>
                  </a:cubicBezTo>
                  <a:cubicBezTo>
                    <a:pt x="7" y="35"/>
                    <a:pt x="14" y="41"/>
                    <a:pt x="24" y="41"/>
                  </a:cubicBezTo>
                  <a:cubicBezTo>
                    <a:pt x="30" y="41"/>
                    <a:pt x="36" y="38"/>
                    <a:pt x="38" y="33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2" y="43"/>
                    <a:pt x="33" y="49"/>
                    <a:pt x="24" y="49"/>
                  </a:cubicBezTo>
                  <a:cubicBezTo>
                    <a:pt x="10" y="49"/>
                    <a:pt x="0" y="39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3" y="0"/>
                    <a:pt x="41" y="5"/>
                    <a:pt x="45" y="12"/>
                  </a:cubicBezTo>
                  <a:lnTo>
                    <a:pt x="3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19C19B71-28F1-2F41-BA22-8BB8B112C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83725" y="2588936"/>
              <a:ext cx="90589" cy="112044"/>
            </a:xfrm>
            <a:custGeom>
              <a:avLst/>
              <a:gdLst>
                <a:gd name="T0" fmla="*/ 76 w 76"/>
                <a:gd name="T1" fmla="*/ 0 h 94"/>
                <a:gd name="T2" fmla="*/ 76 w 76"/>
                <a:gd name="T3" fmla="*/ 14 h 94"/>
                <a:gd name="T4" fmla="*/ 46 w 76"/>
                <a:gd name="T5" fmla="*/ 14 h 94"/>
                <a:gd name="T6" fmla="*/ 46 w 76"/>
                <a:gd name="T7" fmla="*/ 94 h 94"/>
                <a:gd name="T8" fmla="*/ 30 w 76"/>
                <a:gd name="T9" fmla="*/ 94 h 94"/>
                <a:gd name="T10" fmla="*/ 30 w 76"/>
                <a:gd name="T11" fmla="*/ 14 h 94"/>
                <a:gd name="T12" fmla="*/ 0 w 76"/>
                <a:gd name="T13" fmla="*/ 14 h 94"/>
                <a:gd name="T14" fmla="*/ 0 w 76"/>
                <a:gd name="T15" fmla="*/ 0 h 94"/>
                <a:gd name="T16" fmla="*/ 76 w 76"/>
                <a:gd name="T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4">
                  <a:moveTo>
                    <a:pt x="76" y="0"/>
                  </a:moveTo>
                  <a:lnTo>
                    <a:pt x="76" y="14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30" y="94"/>
                  </a:lnTo>
                  <a:lnTo>
                    <a:pt x="3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F6DD68AA-3F47-2748-BA03-C7D885AAD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4461" y="2100233"/>
              <a:ext cx="45294" cy="66750"/>
            </a:xfrm>
            <a:custGeom>
              <a:avLst/>
              <a:gdLst>
                <a:gd name="T0" fmla="*/ 17 w 19"/>
                <a:gd name="T1" fmla="*/ 13 h 28"/>
                <a:gd name="T2" fmla="*/ 5 w 19"/>
                <a:gd name="T3" fmla="*/ 9 h 28"/>
                <a:gd name="T4" fmla="*/ 8 w 19"/>
                <a:gd name="T5" fmla="*/ 25 h 28"/>
                <a:gd name="T6" fmla="*/ 13 w 19"/>
                <a:gd name="T7" fmla="*/ 26 h 28"/>
                <a:gd name="T8" fmla="*/ 14 w 19"/>
                <a:gd name="T9" fmla="*/ 21 h 28"/>
                <a:gd name="T10" fmla="*/ 17 w 19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7" y="13"/>
                  </a:moveTo>
                  <a:cubicBezTo>
                    <a:pt x="17" y="13"/>
                    <a:pt x="12" y="0"/>
                    <a:pt x="5" y="9"/>
                  </a:cubicBezTo>
                  <a:cubicBezTo>
                    <a:pt x="5" y="9"/>
                    <a:pt x="0" y="13"/>
                    <a:pt x="8" y="25"/>
                  </a:cubicBezTo>
                  <a:cubicBezTo>
                    <a:pt x="8" y="25"/>
                    <a:pt x="10" y="28"/>
                    <a:pt x="13" y="26"/>
                  </a:cubicBezTo>
                  <a:cubicBezTo>
                    <a:pt x="13" y="26"/>
                    <a:pt x="16" y="26"/>
                    <a:pt x="14" y="21"/>
                  </a:cubicBezTo>
                  <a:cubicBezTo>
                    <a:pt x="14" y="21"/>
                    <a:pt x="19" y="21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A92E308B-3B8A-B745-850C-67E3713C2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4348" y="2088313"/>
              <a:ext cx="45294" cy="64366"/>
            </a:xfrm>
            <a:custGeom>
              <a:avLst/>
              <a:gdLst>
                <a:gd name="T0" fmla="*/ 16 w 19"/>
                <a:gd name="T1" fmla="*/ 12 h 27"/>
                <a:gd name="T2" fmla="*/ 4 w 19"/>
                <a:gd name="T3" fmla="*/ 8 h 27"/>
                <a:gd name="T4" fmla="*/ 8 w 19"/>
                <a:gd name="T5" fmla="*/ 24 h 27"/>
                <a:gd name="T6" fmla="*/ 12 w 19"/>
                <a:gd name="T7" fmla="*/ 26 h 27"/>
                <a:gd name="T8" fmla="*/ 14 w 19"/>
                <a:gd name="T9" fmla="*/ 21 h 27"/>
                <a:gd name="T10" fmla="*/ 16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16" y="12"/>
                  </a:moveTo>
                  <a:cubicBezTo>
                    <a:pt x="16" y="12"/>
                    <a:pt x="12" y="0"/>
                    <a:pt x="4" y="8"/>
                  </a:cubicBezTo>
                  <a:cubicBezTo>
                    <a:pt x="4" y="8"/>
                    <a:pt x="0" y="12"/>
                    <a:pt x="8" y="24"/>
                  </a:cubicBezTo>
                  <a:cubicBezTo>
                    <a:pt x="8" y="24"/>
                    <a:pt x="10" y="27"/>
                    <a:pt x="12" y="26"/>
                  </a:cubicBezTo>
                  <a:cubicBezTo>
                    <a:pt x="12" y="26"/>
                    <a:pt x="16" y="25"/>
                    <a:pt x="14" y="21"/>
                  </a:cubicBezTo>
                  <a:cubicBezTo>
                    <a:pt x="14" y="21"/>
                    <a:pt x="19" y="20"/>
                    <a:pt x="1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7" name="Freeform 70">
              <a:extLst>
                <a:ext uri="{FF2B5EF4-FFF2-40B4-BE49-F238E27FC236}">
                  <a16:creationId xmlns:a16="http://schemas.microsoft.com/office/drawing/2014/main" id="{CE989672-34B9-5740-AE98-034E89B85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7049" y="2076393"/>
              <a:ext cx="1022701" cy="488703"/>
            </a:xfrm>
            <a:custGeom>
              <a:avLst/>
              <a:gdLst>
                <a:gd name="T0" fmla="*/ 406 w 429"/>
                <a:gd name="T1" fmla="*/ 144 h 205"/>
                <a:gd name="T2" fmla="*/ 377 w 429"/>
                <a:gd name="T3" fmla="*/ 95 h 205"/>
                <a:gd name="T4" fmla="*/ 429 w 429"/>
                <a:gd name="T5" fmla="*/ 20 h 205"/>
                <a:gd name="T6" fmla="*/ 397 w 429"/>
                <a:gd name="T7" fmla="*/ 31 h 205"/>
                <a:gd name="T8" fmla="*/ 368 w 429"/>
                <a:gd name="T9" fmla="*/ 93 h 205"/>
                <a:gd name="T10" fmla="*/ 275 w 429"/>
                <a:gd name="T11" fmla="*/ 150 h 205"/>
                <a:gd name="T12" fmla="*/ 235 w 429"/>
                <a:gd name="T13" fmla="*/ 134 h 205"/>
                <a:gd name="T14" fmla="*/ 253 w 429"/>
                <a:gd name="T15" fmla="*/ 122 h 205"/>
                <a:gd name="T16" fmla="*/ 259 w 429"/>
                <a:gd name="T17" fmla="*/ 105 h 205"/>
                <a:gd name="T18" fmla="*/ 228 w 429"/>
                <a:gd name="T19" fmla="*/ 123 h 205"/>
                <a:gd name="T20" fmla="*/ 228 w 429"/>
                <a:gd name="T21" fmla="*/ 130 h 205"/>
                <a:gd name="T22" fmla="*/ 183 w 429"/>
                <a:gd name="T23" fmla="*/ 143 h 205"/>
                <a:gd name="T24" fmla="*/ 79 w 429"/>
                <a:gd name="T25" fmla="*/ 102 h 205"/>
                <a:gd name="T26" fmla="*/ 132 w 429"/>
                <a:gd name="T27" fmla="*/ 47 h 205"/>
                <a:gd name="T28" fmla="*/ 121 w 429"/>
                <a:gd name="T29" fmla="*/ 29 h 205"/>
                <a:gd name="T30" fmla="*/ 17 w 429"/>
                <a:gd name="T31" fmla="*/ 143 h 205"/>
                <a:gd name="T32" fmla="*/ 23 w 429"/>
                <a:gd name="T33" fmla="*/ 198 h 205"/>
                <a:gd name="T34" fmla="*/ 64 w 429"/>
                <a:gd name="T35" fmla="*/ 117 h 205"/>
                <a:gd name="T36" fmla="*/ 69 w 429"/>
                <a:gd name="T37" fmla="*/ 108 h 205"/>
                <a:gd name="T38" fmla="*/ 99 w 429"/>
                <a:gd name="T39" fmla="*/ 130 h 205"/>
                <a:gd name="T40" fmla="*/ 227 w 429"/>
                <a:gd name="T41" fmla="*/ 138 h 205"/>
                <a:gd name="T42" fmla="*/ 307 w 429"/>
                <a:gd name="T43" fmla="*/ 145 h 205"/>
                <a:gd name="T44" fmla="*/ 368 w 429"/>
                <a:gd name="T45" fmla="*/ 102 h 205"/>
                <a:gd name="T46" fmla="*/ 379 w 429"/>
                <a:gd name="T47" fmla="*/ 136 h 205"/>
                <a:gd name="T48" fmla="*/ 404 w 429"/>
                <a:gd name="T49" fmla="*/ 150 h 205"/>
                <a:gd name="T50" fmla="*/ 406 w 429"/>
                <a:gd name="T51" fmla="*/ 144 h 205"/>
                <a:gd name="T52" fmla="*/ 380 w 429"/>
                <a:gd name="T53" fmla="*/ 76 h 205"/>
                <a:gd name="T54" fmla="*/ 417 w 429"/>
                <a:gd name="T55" fmla="*/ 23 h 205"/>
                <a:gd name="T56" fmla="*/ 410 w 429"/>
                <a:gd name="T57" fmla="*/ 47 h 205"/>
                <a:gd name="T58" fmla="*/ 378 w 429"/>
                <a:gd name="T59" fmla="*/ 84 h 205"/>
                <a:gd name="T60" fmla="*/ 380 w 429"/>
                <a:gd name="T61" fmla="*/ 76 h 205"/>
                <a:gd name="T62" fmla="*/ 237 w 429"/>
                <a:gd name="T63" fmla="*/ 123 h 205"/>
                <a:gd name="T64" fmla="*/ 253 w 429"/>
                <a:gd name="T65" fmla="*/ 111 h 205"/>
                <a:gd name="T66" fmla="*/ 236 w 429"/>
                <a:gd name="T67" fmla="*/ 125 h 205"/>
                <a:gd name="T68" fmla="*/ 237 w 429"/>
                <a:gd name="T69" fmla="*/ 123 h 205"/>
                <a:gd name="T70" fmla="*/ 69 w 429"/>
                <a:gd name="T71" fmla="*/ 95 h 205"/>
                <a:gd name="T72" fmla="*/ 60 w 429"/>
                <a:gd name="T73" fmla="*/ 88 h 205"/>
                <a:gd name="T74" fmla="*/ 58 w 429"/>
                <a:gd name="T75" fmla="*/ 97 h 205"/>
                <a:gd name="T76" fmla="*/ 57 w 429"/>
                <a:gd name="T77" fmla="*/ 112 h 205"/>
                <a:gd name="T78" fmla="*/ 57 w 429"/>
                <a:gd name="T79" fmla="*/ 112 h 205"/>
                <a:gd name="T80" fmla="*/ 31 w 429"/>
                <a:gd name="T81" fmla="*/ 181 h 205"/>
                <a:gd name="T82" fmla="*/ 22 w 429"/>
                <a:gd name="T83" fmla="*/ 187 h 205"/>
                <a:gd name="T84" fmla="*/ 25 w 429"/>
                <a:gd name="T85" fmla="*/ 149 h 205"/>
                <a:gd name="T86" fmla="*/ 110 w 429"/>
                <a:gd name="T87" fmla="*/ 40 h 205"/>
                <a:gd name="T88" fmla="*/ 122 w 429"/>
                <a:gd name="T89" fmla="*/ 49 h 205"/>
                <a:gd name="T90" fmla="*/ 69 w 429"/>
                <a:gd name="T91" fmla="*/ 9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9" h="205">
                  <a:moveTo>
                    <a:pt x="406" y="144"/>
                  </a:moveTo>
                  <a:cubicBezTo>
                    <a:pt x="379" y="136"/>
                    <a:pt x="375" y="112"/>
                    <a:pt x="377" y="95"/>
                  </a:cubicBezTo>
                  <a:cubicBezTo>
                    <a:pt x="424" y="52"/>
                    <a:pt x="429" y="20"/>
                    <a:pt x="429" y="20"/>
                  </a:cubicBezTo>
                  <a:cubicBezTo>
                    <a:pt x="426" y="0"/>
                    <a:pt x="397" y="31"/>
                    <a:pt x="397" y="31"/>
                  </a:cubicBezTo>
                  <a:cubicBezTo>
                    <a:pt x="377" y="56"/>
                    <a:pt x="370" y="77"/>
                    <a:pt x="368" y="93"/>
                  </a:cubicBezTo>
                  <a:cubicBezTo>
                    <a:pt x="318" y="141"/>
                    <a:pt x="275" y="150"/>
                    <a:pt x="275" y="150"/>
                  </a:cubicBezTo>
                  <a:cubicBezTo>
                    <a:pt x="253" y="157"/>
                    <a:pt x="237" y="147"/>
                    <a:pt x="235" y="134"/>
                  </a:cubicBezTo>
                  <a:cubicBezTo>
                    <a:pt x="247" y="128"/>
                    <a:pt x="253" y="122"/>
                    <a:pt x="253" y="122"/>
                  </a:cubicBezTo>
                  <a:cubicBezTo>
                    <a:pt x="267" y="112"/>
                    <a:pt x="259" y="105"/>
                    <a:pt x="259" y="105"/>
                  </a:cubicBezTo>
                  <a:cubicBezTo>
                    <a:pt x="240" y="87"/>
                    <a:pt x="228" y="123"/>
                    <a:pt x="228" y="123"/>
                  </a:cubicBezTo>
                  <a:cubicBezTo>
                    <a:pt x="228" y="126"/>
                    <a:pt x="228" y="128"/>
                    <a:pt x="228" y="130"/>
                  </a:cubicBezTo>
                  <a:cubicBezTo>
                    <a:pt x="204" y="142"/>
                    <a:pt x="183" y="143"/>
                    <a:pt x="183" y="143"/>
                  </a:cubicBezTo>
                  <a:cubicBezTo>
                    <a:pt x="113" y="141"/>
                    <a:pt x="79" y="102"/>
                    <a:pt x="79" y="102"/>
                  </a:cubicBezTo>
                  <a:cubicBezTo>
                    <a:pt x="117" y="82"/>
                    <a:pt x="132" y="47"/>
                    <a:pt x="132" y="47"/>
                  </a:cubicBezTo>
                  <a:cubicBezTo>
                    <a:pt x="138" y="28"/>
                    <a:pt x="121" y="29"/>
                    <a:pt x="121" y="29"/>
                  </a:cubicBezTo>
                  <a:cubicBezTo>
                    <a:pt x="59" y="36"/>
                    <a:pt x="17" y="143"/>
                    <a:pt x="17" y="143"/>
                  </a:cubicBezTo>
                  <a:cubicBezTo>
                    <a:pt x="0" y="191"/>
                    <a:pt x="23" y="198"/>
                    <a:pt x="23" y="198"/>
                  </a:cubicBezTo>
                  <a:cubicBezTo>
                    <a:pt x="42" y="205"/>
                    <a:pt x="64" y="117"/>
                    <a:pt x="64" y="117"/>
                  </a:cubicBezTo>
                  <a:cubicBezTo>
                    <a:pt x="65" y="105"/>
                    <a:pt x="69" y="108"/>
                    <a:pt x="69" y="108"/>
                  </a:cubicBezTo>
                  <a:cubicBezTo>
                    <a:pt x="71" y="113"/>
                    <a:pt x="99" y="130"/>
                    <a:pt x="99" y="130"/>
                  </a:cubicBezTo>
                  <a:cubicBezTo>
                    <a:pt x="157" y="160"/>
                    <a:pt x="202" y="150"/>
                    <a:pt x="227" y="138"/>
                  </a:cubicBezTo>
                  <a:cubicBezTo>
                    <a:pt x="231" y="184"/>
                    <a:pt x="307" y="145"/>
                    <a:pt x="307" y="145"/>
                  </a:cubicBezTo>
                  <a:cubicBezTo>
                    <a:pt x="332" y="130"/>
                    <a:pt x="352" y="116"/>
                    <a:pt x="368" y="102"/>
                  </a:cubicBezTo>
                  <a:cubicBezTo>
                    <a:pt x="369" y="123"/>
                    <a:pt x="379" y="136"/>
                    <a:pt x="379" y="136"/>
                  </a:cubicBezTo>
                  <a:cubicBezTo>
                    <a:pt x="396" y="154"/>
                    <a:pt x="404" y="150"/>
                    <a:pt x="404" y="150"/>
                  </a:cubicBezTo>
                  <a:cubicBezTo>
                    <a:pt x="410" y="146"/>
                    <a:pt x="406" y="144"/>
                    <a:pt x="406" y="144"/>
                  </a:cubicBezTo>
                  <a:moveTo>
                    <a:pt x="380" y="76"/>
                  </a:moveTo>
                  <a:cubicBezTo>
                    <a:pt x="402" y="28"/>
                    <a:pt x="417" y="23"/>
                    <a:pt x="417" y="23"/>
                  </a:cubicBezTo>
                  <a:cubicBezTo>
                    <a:pt x="428" y="19"/>
                    <a:pt x="410" y="47"/>
                    <a:pt x="410" y="47"/>
                  </a:cubicBezTo>
                  <a:cubicBezTo>
                    <a:pt x="399" y="61"/>
                    <a:pt x="389" y="73"/>
                    <a:pt x="378" y="84"/>
                  </a:cubicBezTo>
                  <a:cubicBezTo>
                    <a:pt x="379" y="79"/>
                    <a:pt x="380" y="76"/>
                    <a:pt x="380" y="76"/>
                  </a:cubicBezTo>
                  <a:moveTo>
                    <a:pt x="237" y="123"/>
                  </a:moveTo>
                  <a:cubicBezTo>
                    <a:pt x="246" y="106"/>
                    <a:pt x="253" y="111"/>
                    <a:pt x="253" y="111"/>
                  </a:cubicBezTo>
                  <a:cubicBezTo>
                    <a:pt x="248" y="116"/>
                    <a:pt x="242" y="121"/>
                    <a:pt x="236" y="125"/>
                  </a:cubicBezTo>
                  <a:cubicBezTo>
                    <a:pt x="237" y="124"/>
                    <a:pt x="237" y="123"/>
                    <a:pt x="237" y="123"/>
                  </a:cubicBezTo>
                  <a:moveTo>
                    <a:pt x="69" y="95"/>
                  </a:moveTo>
                  <a:cubicBezTo>
                    <a:pt x="69" y="95"/>
                    <a:pt x="72" y="79"/>
                    <a:pt x="60" y="88"/>
                  </a:cubicBezTo>
                  <a:cubicBezTo>
                    <a:pt x="60" y="88"/>
                    <a:pt x="54" y="91"/>
                    <a:pt x="58" y="97"/>
                  </a:cubicBezTo>
                  <a:cubicBezTo>
                    <a:pt x="58" y="97"/>
                    <a:pt x="48" y="97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45" y="156"/>
                    <a:pt x="31" y="181"/>
                  </a:cubicBezTo>
                  <a:cubicBezTo>
                    <a:pt x="31" y="181"/>
                    <a:pt x="25" y="194"/>
                    <a:pt x="22" y="187"/>
                  </a:cubicBezTo>
                  <a:cubicBezTo>
                    <a:pt x="22" y="187"/>
                    <a:pt x="17" y="177"/>
                    <a:pt x="25" y="149"/>
                  </a:cubicBezTo>
                  <a:cubicBezTo>
                    <a:pt x="25" y="149"/>
                    <a:pt x="51" y="59"/>
                    <a:pt x="110" y="40"/>
                  </a:cubicBezTo>
                  <a:cubicBezTo>
                    <a:pt x="110" y="40"/>
                    <a:pt x="133" y="31"/>
                    <a:pt x="122" y="49"/>
                  </a:cubicBezTo>
                  <a:cubicBezTo>
                    <a:pt x="122" y="49"/>
                    <a:pt x="95" y="93"/>
                    <a:pt x="69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A5884717-EDEB-494C-AAB3-6D91E900FE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86375" y="2112152"/>
              <a:ext cx="1399360" cy="407650"/>
            </a:xfrm>
            <a:custGeom>
              <a:avLst/>
              <a:gdLst>
                <a:gd name="T0" fmla="*/ 518 w 587"/>
                <a:gd name="T1" fmla="*/ 69 h 171"/>
                <a:gd name="T2" fmla="*/ 511 w 587"/>
                <a:gd name="T3" fmla="*/ 62 h 171"/>
                <a:gd name="T4" fmla="*/ 432 w 587"/>
                <a:gd name="T5" fmla="*/ 47 h 171"/>
                <a:gd name="T6" fmla="*/ 407 w 587"/>
                <a:gd name="T7" fmla="*/ 45 h 171"/>
                <a:gd name="T8" fmla="*/ 395 w 587"/>
                <a:gd name="T9" fmla="*/ 52 h 171"/>
                <a:gd name="T10" fmla="*/ 407 w 587"/>
                <a:gd name="T11" fmla="*/ 57 h 171"/>
                <a:gd name="T12" fmla="*/ 441 w 587"/>
                <a:gd name="T13" fmla="*/ 71 h 171"/>
                <a:gd name="T14" fmla="*/ 407 w 587"/>
                <a:gd name="T15" fmla="*/ 89 h 171"/>
                <a:gd name="T16" fmla="*/ 380 w 587"/>
                <a:gd name="T17" fmla="*/ 79 h 171"/>
                <a:gd name="T18" fmla="*/ 381 w 587"/>
                <a:gd name="T19" fmla="*/ 69 h 171"/>
                <a:gd name="T20" fmla="*/ 377 w 587"/>
                <a:gd name="T21" fmla="*/ 63 h 171"/>
                <a:gd name="T22" fmla="*/ 370 w 587"/>
                <a:gd name="T23" fmla="*/ 67 h 171"/>
                <a:gd name="T24" fmla="*/ 297 w 587"/>
                <a:gd name="T25" fmla="*/ 89 h 171"/>
                <a:gd name="T26" fmla="*/ 289 w 587"/>
                <a:gd name="T27" fmla="*/ 61 h 171"/>
                <a:gd name="T28" fmla="*/ 290 w 587"/>
                <a:gd name="T29" fmla="*/ 46 h 171"/>
                <a:gd name="T30" fmla="*/ 285 w 587"/>
                <a:gd name="T31" fmla="*/ 53 h 171"/>
                <a:gd name="T32" fmla="*/ 201 w 587"/>
                <a:gd name="T33" fmla="*/ 107 h 171"/>
                <a:gd name="T34" fmla="*/ 199 w 587"/>
                <a:gd name="T35" fmla="*/ 66 h 171"/>
                <a:gd name="T36" fmla="*/ 232 w 587"/>
                <a:gd name="T37" fmla="*/ 31 h 171"/>
                <a:gd name="T38" fmla="*/ 279 w 587"/>
                <a:gd name="T39" fmla="*/ 6 h 171"/>
                <a:gd name="T40" fmla="*/ 281 w 587"/>
                <a:gd name="T41" fmla="*/ 2 h 171"/>
                <a:gd name="T42" fmla="*/ 281 w 587"/>
                <a:gd name="T43" fmla="*/ 2 h 171"/>
                <a:gd name="T44" fmla="*/ 272 w 587"/>
                <a:gd name="T45" fmla="*/ 2 h 171"/>
                <a:gd name="T46" fmla="*/ 233 w 587"/>
                <a:gd name="T47" fmla="*/ 21 h 171"/>
                <a:gd name="T48" fmla="*/ 227 w 587"/>
                <a:gd name="T49" fmla="*/ 9 h 171"/>
                <a:gd name="T50" fmla="*/ 195 w 587"/>
                <a:gd name="T51" fmla="*/ 55 h 171"/>
                <a:gd name="T52" fmla="*/ 100 w 587"/>
                <a:gd name="T53" fmla="*/ 116 h 171"/>
                <a:gd name="T54" fmla="*/ 88 w 587"/>
                <a:gd name="T55" fmla="*/ 83 h 171"/>
                <a:gd name="T56" fmla="*/ 83 w 587"/>
                <a:gd name="T57" fmla="*/ 79 h 171"/>
                <a:gd name="T58" fmla="*/ 73 w 587"/>
                <a:gd name="T59" fmla="*/ 86 h 171"/>
                <a:gd name="T60" fmla="*/ 58 w 587"/>
                <a:gd name="T61" fmla="*/ 101 h 171"/>
                <a:gd name="T62" fmla="*/ 62 w 587"/>
                <a:gd name="T63" fmla="*/ 65 h 171"/>
                <a:gd name="T64" fmla="*/ 17 w 587"/>
                <a:gd name="T65" fmla="*/ 87 h 171"/>
                <a:gd name="T66" fmla="*/ 14 w 587"/>
                <a:gd name="T67" fmla="*/ 123 h 171"/>
                <a:gd name="T68" fmla="*/ 79 w 587"/>
                <a:gd name="T69" fmla="*/ 91 h 171"/>
                <a:gd name="T70" fmla="*/ 81 w 587"/>
                <a:gd name="T71" fmla="*/ 90 h 171"/>
                <a:gd name="T72" fmla="*/ 119 w 587"/>
                <a:gd name="T73" fmla="*/ 122 h 171"/>
                <a:gd name="T74" fmla="*/ 184 w 587"/>
                <a:gd name="T75" fmla="*/ 77 h 171"/>
                <a:gd name="T76" fmla="*/ 277 w 587"/>
                <a:gd name="T77" fmla="*/ 72 h 171"/>
                <a:gd name="T78" fmla="*/ 332 w 587"/>
                <a:gd name="T79" fmla="*/ 97 h 171"/>
                <a:gd name="T80" fmla="*/ 371 w 587"/>
                <a:gd name="T81" fmla="*/ 78 h 171"/>
                <a:gd name="T82" fmla="*/ 412 w 587"/>
                <a:gd name="T83" fmla="*/ 99 h 171"/>
                <a:gd name="T84" fmla="*/ 446 w 587"/>
                <a:gd name="T85" fmla="*/ 80 h 171"/>
                <a:gd name="T86" fmla="*/ 437 w 587"/>
                <a:gd name="T87" fmla="*/ 56 h 171"/>
                <a:gd name="T88" fmla="*/ 506 w 587"/>
                <a:gd name="T89" fmla="*/ 77 h 171"/>
                <a:gd name="T90" fmla="*/ 502 w 587"/>
                <a:gd name="T91" fmla="*/ 98 h 171"/>
                <a:gd name="T92" fmla="*/ 519 w 587"/>
                <a:gd name="T93" fmla="*/ 77 h 171"/>
                <a:gd name="T94" fmla="*/ 564 w 587"/>
                <a:gd name="T95" fmla="*/ 59 h 171"/>
                <a:gd name="T96" fmla="*/ 560 w 587"/>
                <a:gd name="T97" fmla="*/ 84 h 171"/>
                <a:gd name="T98" fmla="*/ 556 w 587"/>
                <a:gd name="T99" fmla="*/ 98 h 171"/>
                <a:gd name="T100" fmla="*/ 573 w 587"/>
                <a:gd name="T101" fmla="*/ 51 h 171"/>
                <a:gd name="T102" fmla="*/ 518 w 587"/>
                <a:gd name="T103" fmla="*/ 69 h 171"/>
                <a:gd name="T104" fmla="*/ 20 w 587"/>
                <a:gd name="T105" fmla="*/ 105 h 171"/>
                <a:gd name="T106" fmla="*/ 45 w 587"/>
                <a:gd name="T107" fmla="*/ 73 h 171"/>
                <a:gd name="T108" fmla="*/ 49 w 587"/>
                <a:gd name="T109" fmla="*/ 105 h 171"/>
                <a:gd name="T110" fmla="*/ 20 w 587"/>
                <a:gd name="T111" fmla="*/ 10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87" h="171">
                  <a:moveTo>
                    <a:pt x="518" y="69"/>
                  </a:moveTo>
                  <a:cubicBezTo>
                    <a:pt x="518" y="69"/>
                    <a:pt x="516" y="71"/>
                    <a:pt x="511" y="62"/>
                  </a:cubicBezTo>
                  <a:cubicBezTo>
                    <a:pt x="511" y="62"/>
                    <a:pt x="500" y="42"/>
                    <a:pt x="432" y="47"/>
                  </a:cubicBezTo>
                  <a:cubicBezTo>
                    <a:pt x="432" y="47"/>
                    <a:pt x="418" y="47"/>
                    <a:pt x="407" y="45"/>
                  </a:cubicBezTo>
                  <a:cubicBezTo>
                    <a:pt x="407" y="45"/>
                    <a:pt x="396" y="43"/>
                    <a:pt x="395" y="52"/>
                  </a:cubicBezTo>
                  <a:cubicBezTo>
                    <a:pt x="395" y="52"/>
                    <a:pt x="394" y="57"/>
                    <a:pt x="407" y="57"/>
                  </a:cubicBezTo>
                  <a:cubicBezTo>
                    <a:pt x="407" y="57"/>
                    <a:pt x="440" y="52"/>
                    <a:pt x="441" y="71"/>
                  </a:cubicBezTo>
                  <a:cubicBezTo>
                    <a:pt x="441" y="71"/>
                    <a:pt x="441" y="87"/>
                    <a:pt x="407" y="89"/>
                  </a:cubicBezTo>
                  <a:cubicBezTo>
                    <a:pt x="407" y="89"/>
                    <a:pt x="385" y="90"/>
                    <a:pt x="380" y="79"/>
                  </a:cubicBezTo>
                  <a:cubicBezTo>
                    <a:pt x="380" y="79"/>
                    <a:pt x="379" y="77"/>
                    <a:pt x="381" y="69"/>
                  </a:cubicBezTo>
                  <a:cubicBezTo>
                    <a:pt x="381" y="69"/>
                    <a:pt x="383" y="63"/>
                    <a:pt x="377" y="63"/>
                  </a:cubicBezTo>
                  <a:cubicBezTo>
                    <a:pt x="377" y="63"/>
                    <a:pt x="373" y="60"/>
                    <a:pt x="370" y="67"/>
                  </a:cubicBezTo>
                  <a:cubicBezTo>
                    <a:pt x="370" y="67"/>
                    <a:pt x="330" y="99"/>
                    <a:pt x="297" y="89"/>
                  </a:cubicBezTo>
                  <a:cubicBezTo>
                    <a:pt x="297" y="89"/>
                    <a:pt x="281" y="84"/>
                    <a:pt x="289" y="61"/>
                  </a:cubicBezTo>
                  <a:cubicBezTo>
                    <a:pt x="289" y="61"/>
                    <a:pt x="298" y="46"/>
                    <a:pt x="290" y="46"/>
                  </a:cubicBezTo>
                  <a:cubicBezTo>
                    <a:pt x="290" y="46"/>
                    <a:pt x="286" y="45"/>
                    <a:pt x="285" y="53"/>
                  </a:cubicBezTo>
                  <a:cubicBezTo>
                    <a:pt x="285" y="53"/>
                    <a:pt x="243" y="106"/>
                    <a:pt x="201" y="107"/>
                  </a:cubicBezTo>
                  <a:cubicBezTo>
                    <a:pt x="201" y="107"/>
                    <a:pt x="177" y="110"/>
                    <a:pt x="199" y="66"/>
                  </a:cubicBezTo>
                  <a:cubicBezTo>
                    <a:pt x="199" y="66"/>
                    <a:pt x="212" y="43"/>
                    <a:pt x="232" y="31"/>
                  </a:cubicBezTo>
                  <a:cubicBezTo>
                    <a:pt x="232" y="31"/>
                    <a:pt x="278" y="7"/>
                    <a:pt x="279" y="6"/>
                  </a:cubicBezTo>
                  <a:cubicBezTo>
                    <a:pt x="280" y="5"/>
                    <a:pt x="283" y="4"/>
                    <a:pt x="281" y="2"/>
                  </a:cubicBezTo>
                  <a:cubicBezTo>
                    <a:pt x="281" y="2"/>
                    <a:pt x="281" y="2"/>
                    <a:pt x="281" y="2"/>
                  </a:cubicBezTo>
                  <a:cubicBezTo>
                    <a:pt x="281" y="2"/>
                    <a:pt x="277" y="0"/>
                    <a:pt x="272" y="2"/>
                  </a:cubicBezTo>
                  <a:cubicBezTo>
                    <a:pt x="233" y="21"/>
                    <a:pt x="233" y="21"/>
                    <a:pt x="233" y="21"/>
                  </a:cubicBezTo>
                  <a:cubicBezTo>
                    <a:pt x="233" y="21"/>
                    <a:pt x="238" y="4"/>
                    <a:pt x="227" y="9"/>
                  </a:cubicBezTo>
                  <a:cubicBezTo>
                    <a:pt x="227" y="9"/>
                    <a:pt x="212" y="22"/>
                    <a:pt x="195" y="55"/>
                  </a:cubicBezTo>
                  <a:cubicBezTo>
                    <a:pt x="195" y="55"/>
                    <a:pt x="131" y="120"/>
                    <a:pt x="100" y="116"/>
                  </a:cubicBezTo>
                  <a:cubicBezTo>
                    <a:pt x="100" y="116"/>
                    <a:pt x="80" y="117"/>
                    <a:pt x="88" y="83"/>
                  </a:cubicBezTo>
                  <a:cubicBezTo>
                    <a:pt x="88" y="83"/>
                    <a:pt x="89" y="80"/>
                    <a:pt x="83" y="79"/>
                  </a:cubicBezTo>
                  <a:cubicBezTo>
                    <a:pt x="83" y="79"/>
                    <a:pt x="79" y="77"/>
                    <a:pt x="73" y="86"/>
                  </a:cubicBezTo>
                  <a:cubicBezTo>
                    <a:pt x="73" y="86"/>
                    <a:pt x="69" y="94"/>
                    <a:pt x="58" y="101"/>
                  </a:cubicBezTo>
                  <a:cubicBezTo>
                    <a:pt x="58" y="101"/>
                    <a:pt x="77" y="79"/>
                    <a:pt x="62" y="65"/>
                  </a:cubicBezTo>
                  <a:cubicBezTo>
                    <a:pt x="62" y="65"/>
                    <a:pt x="44" y="49"/>
                    <a:pt x="17" y="87"/>
                  </a:cubicBezTo>
                  <a:cubicBezTo>
                    <a:pt x="17" y="87"/>
                    <a:pt x="0" y="113"/>
                    <a:pt x="14" y="123"/>
                  </a:cubicBezTo>
                  <a:cubicBezTo>
                    <a:pt x="14" y="123"/>
                    <a:pt x="29" y="136"/>
                    <a:pt x="79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66" y="139"/>
                    <a:pt x="119" y="122"/>
                  </a:cubicBezTo>
                  <a:cubicBezTo>
                    <a:pt x="119" y="122"/>
                    <a:pt x="152" y="109"/>
                    <a:pt x="184" y="77"/>
                  </a:cubicBezTo>
                  <a:cubicBezTo>
                    <a:pt x="184" y="77"/>
                    <a:pt x="157" y="171"/>
                    <a:pt x="277" y="72"/>
                  </a:cubicBezTo>
                  <a:cubicBezTo>
                    <a:pt x="277" y="72"/>
                    <a:pt x="270" y="111"/>
                    <a:pt x="332" y="97"/>
                  </a:cubicBezTo>
                  <a:cubicBezTo>
                    <a:pt x="332" y="97"/>
                    <a:pt x="355" y="90"/>
                    <a:pt x="371" y="78"/>
                  </a:cubicBezTo>
                  <a:cubicBezTo>
                    <a:pt x="371" y="78"/>
                    <a:pt x="372" y="101"/>
                    <a:pt x="412" y="99"/>
                  </a:cubicBezTo>
                  <a:cubicBezTo>
                    <a:pt x="412" y="99"/>
                    <a:pt x="435" y="99"/>
                    <a:pt x="446" y="80"/>
                  </a:cubicBezTo>
                  <a:cubicBezTo>
                    <a:pt x="446" y="80"/>
                    <a:pt x="454" y="64"/>
                    <a:pt x="437" y="56"/>
                  </a:cubicBezTo>
                  <a:cubicBezTo>
                    <a:pt x="437" y="56"/>
                    <a:pt x="515" y="54"/>
                    <a:pt x="506" y="77"/>
                  </a:cubicBezTo>
                  <a:cubicBezTo>
                    <a:pt x="506" y="77"/>
                    <a:pt x="490" y="100"/>
                    <a:pt x="502" y="98"/>
                  </a:cubicBezTo>
                  <a:cubicBezTo>
                    <a:pt x="502" y="98"/>
                    <a:pt x="508" y="98"/>
                    <a:pt x="519" y="77"/>
                  </a:cubicBezTo>
                  <a:cubicBezTo>
                    <a:pt x="519" y="77"/>
                    <a:pt x="545" y="46"/>
                    <a:pt x="564" y="59"/>
                  </a:cubicBezTo>
                  <a:cubicBezTo>
                    <a:pt x="564" y="59"/>
                    <a:pt x="572" y="67"/>
                    <a:pt x="560" y="84"/>
                  </a:cubicBezTo>
                  <a:cubicBezTo>
                    <a:pt x="560" y="84"/>
                    <a:pt x="547" y="103"/>
                    <a:pt x="556" y="98"/>
                  </a:cubicBezTo>
                  <a:cubicBezTo>
                    <a:pt x="556" y="98"/>
                    <a:pt x="587" y="67"/>
                    <a:pt x="573" y="51"/>
                  </a:cubicBezTo>
                  <a:cubicBezTo>
                    <a:pt x="573" y="51"/>
                    <a:pt x="558" y="32"/>
                    <a:pt x="518" y="69"/>
                  </a:cubicBezTo>
                  <a:moveTo>
                    <a:pt x="20" y="105"/>
                  </a:moveTo>
                  <a:cubicBezTo>
                    <a:pt x="20" y="105"/>
                    <a:pt x="18" y="88"/>
                    <a:pt x="45" y="73"/>
                  </a:cubicBezTo>
                  <a:cubicBezTo>
                    <a:pt x="45" y="73"/>
                    <a:pt x="77" y="60"/>
                    <a:pt x="49" y="105"/>
                  </a:cubicBezTo>
                  <a:cubicBezTo>
                    <a:pt x="49" y="105"/>
                    <a:pt x="22" y="125"/>
                    <a:pt x="20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99" name="Freeform 72">
              <a:extLst>
                <a:ext uri="{FF2B5EF4-FFF2-40B4-BE49-F238E27FC236}">
                  <a16:creationId xmlns:a16="http://schemas.microsoft.com/office/drawing/2014/main" id="{F93F8086-7BD0-B340-ABAA-FD70F68D1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80967" y="1983421"/>
              <a:ext cx="1304003" cy="796229"/>
            </a:xfrm>
            <a:custGeom>
              <a:avLst/>
              <a:gdLst>
                <a:gd name="T0" fmla="*/ 530 w 547"/>
                <a:gd name="T1" fmla="*/ 96 h 334"/>
                <a:gd name="T2" fmla="*/ 435 w 547"/>
                <a:gd name="T3" fmla="*/ 85 h 334"/>
                <a:gd name="T4" fmla="*/ 425 w 547"/>
                <a:gd name="T5" fmla="*/ 88 h 334"/>
                <a:gd name="T6" fmla="*/ 359 w 547"/>
                <a:gd name="T7" fmla="*/ 121 h 334"/>
                <a:gd name="T8" fmla="*/ 333 w 547"/>
                <a:gd name="T9" fmla="*/ 102 h 334"/>
                <a:gd name="T10" fmla="*/ 324 w 547"/>
                <a:gd name="T11" fmla="*/ 99 h 334"/>
                <a:gd name="T12" fmla="*/ 298 w 547"/>
                <a:gd name="T13" fmla="*/ 118 h 334"/>
                <a:gd name="T14" fmla="*/ 245 w 547"/>
                <a:gd name="T15" fmla="*/ 113 h 334"/>
                <a:gd name="T16" fmla="*/ 237 w 547"/>
                <a:gd name="T17" fmla="*/ 94 h 334"/>
                <a:gd name="T18" fmla="*/ 195 w 547"/>
                <a:gd name="T19" fmla="*/ 120 h 334"/>
                <a:gd name="T20" fmla="*/ 183 w 547"/>
                <a:gd name="T21" fmla="*/ 135 h 334"/>
                <a:gd name="T22" fmla="*/ 218 w 547"/>
                <a:gd name="T23" fmla="*/ 68 h 334"/>
                <a:gd name="T24" fmla="*/ 233 w 547"/>
                <a:gd name="T25" fmla="*/ 12 h 334"/>
                <a:gd name="T26" fmla="*/ 223 w 547"/>
                <a:gd name="T27" fmla="*/ 16 h 334"/>
                <a:gd name="T28" fmla="*/ 214 w 547"/>
                <a:gd name="T29" fmla="*/ 46 h 334"/>
                <a:gd name="T30" fmla="*/ 194 w 547"/>
                <a:gd name="T31" fmla="*/ 86 h 334"/>
                <a:gd name="T32" fmla="*/ 97 w 547"/>
                <a:gd name="T33" fmla="*/ 124 h 334"/>
                <a:gd name="T34" fmla="*/ 99 w 547"/>
                <a:gd name="T35" fmla="*/ 96 h 334"/>
                <a:gd name="T36" fmla="*/ 73 w 547"/>
                <a:gd name="T37" fmla="*/ 72 h 334"/>
                <a:gd name="T38" fmla="*/ 10 w 547"/>
                <a:gd name="T39" fmla="*/ 129 h 334"/>
                <a:gd name="T40" fmla="*/ 15 w 547"/>
                <a:gd name="T41" fmla="*/ 152 h 334"/>
                <a:gd name="T42" fmla="*/ 17 w 547"/>
                <a:gd name="T43" fmla="*/ 144 h 334"/>
                <a:gd name="T44" fmla="*/ 34 w 547"/>
                <a:gd name="T45" fmla="*/ 110 h 334"/>
                <a:gd name="T46" fmla="*/ 81 w 547"/>
                <a:gd name="T47" fmla="*/ 83 h 334"/>
                <a:gd name="T48" fmla="*/ 88 w 547"/>
                <a:gd name="T49" fmla="*/ 114 h 334"/>
                <a:gd name="T50" fmla="*/ 87 w 547"/>
                <a:gd name="T51" fmla="*/ 124 h 334"/>
                <a:gd name="T52" fmla="*/ 75 w 547"/>
                <a:gd name="T53" fmla="*/ 121 h 334"/>
                <a:gd name="T54" fmla="*/ 67 w 547"/>
                <a:gd name="T55" fmla="*/ 117 h 334"/>
                <a:gd name="T56" fmla="*/ 65 w 547"/>
                <a:gd name="T57" fmla="*/ 150 h 334"/>
                <a:gd name="T58" fmla="*/ 89 w 547"/>
                <a:gd name="T59" fmla="*/ 146 h 334"/>
                <a:gd name="T60" fmla="*/ 94 w 547"/>
                <a:gd name="T61" fmla="*/ 135 h 334"/>
                <a:gd name="T62" fmla="*/ 186 w 547"/>
                <a:gd name="T63" fmla="*/ 103 h 334"/>
                <a:gd name="T64" fmla="*/ 177 w 547"/>
                <a:gd name="T65" fmla="*/ 126 h 334"/>
                <a:gd name="T66" fmla="*/ 166 w 547"/>
                <a:gd name="T67" fmla="*/ 154 h 334"/>
                <a:gd name="T68" fmla="*/ 180 w 547"/>
                <a:gd name="T69" fmla="*/ 149 h 334"/>
                <a:gd name="T70" fmla="*/ 230 w 547"/>
                <a:gd name="T71" fmla="*/ 100 h 334"/>
                <a:gd name="T72" fmla="*/ 233 w 547"/>
                <a:gd name="T73" fmla="*/ 109 h 334"/>
                <a:gd name="T74" fmla="*/ 321 w 547"/>
                <a:gd name="T75" fmla="*/ 111 h 334"/>
                <a:gd name="T76" fmla="*/ 393 w 547"/>
                <a:gd name="T77" fmla="*/ 117 h 334"/>
                <a:gd name="T78" fmla="*/ 323 w 547"/>
                <a:gd name="T79" fmla="*/ 285 h 334"/>
                <a:gd name="T80" fmla="*/ 333 w 547"/>
                <a:gd name="T81" fmla="*/ 321 h 334"/>
                <a:gd name="T82" fmla="*/ 391 w 547"/>
                <a:gd name="T83" fmla="*/ 235 h 334"/>
                <a:gd name="T84" fmla="*/ 424 w 547"/>
                <a:gd name="T85" fmla="*/ 121 h 334"/>
                <a:gd name="T86" fmla="*/ 432 w 547"/>
                <a:gd name="T87" fmla="*/ 100 h 334"/>
                <a:gd name="T88" fmla="*/ 435 w 547"/>
                <a:gd name="T89" fmla="*/ 96 h 334"/>
                <a:gd name="T90" fmla="*/ 438 w 547"/>
                <a:gd name="T91" fmla="*/ 94 h 334"/>
                <a:gd name="T92" fmla="*/ 510 w 547"/>
                <a:gd name="T93" fmla="*/ 92 h 334"/>
                <a:gd name="T94" fmla="*/ 524 w 547"/>
                <a:gd name="T95" fmla="*/ 134 h 334"/>
                <a:gd name="T96" fmla="*/ 461 w 547"/>
                <a:gd name="T97" fmla="*/ 149 h 334"/>
                <a:gd name="T98" fmla="*/ 448 w 547"/>
                <a:gd name="T99" fmla="*/ 146 h 334"/>
                <a:gd name="T100" fmla="*/ 494 w 547"/>
                <a:gd name="T101" fmla="*/ 160 h 334"/>
                <a:gd name="T102" fmla="*/ 534 w 547"/>
                <a:gd name="T103" fmla="*/ 137 h 334"/>
                <a:gd name="T104" fmla="*/ 530 w 547"/>
                <a:gd name="T105" fmla="*/ 96 h 334"/>
                <a:gd name="T106" fmla="*/ 74 w 547"/>
                <a:gd name="T107" fmla="*/ 145 h 334"/>
                <a:gd name="T108" fmla="*/ 68 w 547"/>
                <a:gd name="T109" fmla="*/ 130 h 334"/>
                <a:gd name="T110" fmla="*/ 85 w 547"/>
                <a:gd name="T111" fmla="*/ 135 h 334"/>
                <a:gd name="T112" fmla="*/ 74 w 547"/>
                <a:gd name="T113" fmla="*/ 145 h 334"/>
                <a:gd name="T114" fmla="*/ 373 w 547"/>
                <a:gd name="T115" fmla="*/ 259 h 334"/>
                <a:gd name="T116" fmla="*/ 345 w 547"/>
                <a:gd name="T117" fmla="*/ 310 h 334"/>
                <a:gd name="T118" fmla="*/ 343 w 547"/>
                <a:gd name="T119" fmla="*/ 234 h 334"/>
                <a:gd name="T120" fmla="*/ 417 w 547"/>
                <a:gd name="T121" fmla="*/ 109 h 334"/>
                <a:gd name="T122" fmla="*/ 373 w 547"/>
                <a:gd name="T123" fmla="*/ 25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334">
                  <a:moveTo>
                    <a:pt x="530" y="96"/>
                  </a:moveTo>
                  <a:cubicBezTo>
                    <a:pt x="492" y="54"/>
                    <a:pt x="435" y="85"/>
                    <a:pt x="435" y="85"/>
                  </a:cubicBezTo>
                  <a:cubicBezTo>
                    <a:pt x="427" y="83"/>
                    <a:pt x="425" y="88"/>
                    <a:pt x="425" y="88"/>
                  </a:cubicBezTo>
                  <a:cubicBezTo>
                    <a:pt x="393" y="114"/>
                    <a:pt x="359" y="121"/>
                    <a:pt x="359" y="121"/>
                  </a:cubicBezTo>
                  <a:cubicBezTo>
                    <a:pt x="328" y="127"/>
                    <a:pt x="333" y="102"/>
                    <a:pt x="333" y="102"/>
                  </a:cubicBezTo>
                  <a:cubicBezTo>
                    <a:pt x="333" y="89"/>
                    <a:pt x="324" y="99"/>
                    <a:pt x="324" y="99"/>
                  </a:cubicBezTo>
                  <a:cubicBezTo>
                    <a:pt x="318" y="107"/>
                    <a:pt x="298" y="118"/>
                    <a:pt x="298" y="118"/>
                  </a:cubicBezTo>
                  <a:cubicBezTo>
                    <a:pt x="257" y="139"/>
                    <a:pt x="245" y="113"/>
                    <a:pt x="245" y="113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28" y="71"/>
                    <a:pt x="195" y="120"/>
                    <a:pt x="195" y="120"/>
                  </a:cubicBezTo>
                  <a:cubicBezTo>
                    <a:pt x="185" y="137"/>
                    <a:pt x="183" y="135"/>
                    <a:pt x="183" y="135"/>
                  </a:cubicBezTo>
                  <a:cubicBezTo>
                    <a:pt x="190" y="110"/>
                    <a:pt x="218" y="68"/>
                    <a:pt x="218" y="68"/>
                  </a:cubicBezTo>
                  <a:cubicBezTo>
                    <a:pt x="239" y="31"/>
                    <a:pt x="233" y="12"/>
                    <a:pt x="233" y="12"/>
                  </a:cubicBezTo>
                  <a:cubicBezTo>
                    <a:pt x="228" y="0"/>
                    <a:pt x="223" y="16"/>
                    <a:pt x="223" y="16"/>
                  </a:cubicBezTo>
                  <a:cubicBezTo>
                    <a:pt x="221" y="29"/>
                    <a:pt x="214" y="46"/>
                    <a:pt x="214" y="46"/>
                  </a:cubicBezTo>
                  <a:cubicBezTo>
                    <a:pt x="204" y="73"/>
                    <a:pt x="194" y="86"/>
                    <a:pt x="194" y="86"/>
                  </a:cubicBezTo>
                  <a:cubicBezTo>
                    <a:pt x="147" y="117"/>
                    <a:pt x="116" y="124"/>
                    <a:pt x="97" y="124"/>
                  </a:cubicBezTo>
                  <a:cubicBezTo>
                    <a:pt x="100" y="109"/>
                    <a:pt x="99" y="96"/>
                    <a:pt x="99" y="96"/>
                  </a:cubicBezTo>
                  <a:cubicBezTo>
                    <a:pt x="96" y="67"/>
                    <a:pt x="73" y="72"/>
                    <a:pt x="73" y="72"/>
                  </a:cubicBezTo>
                  <a:cubicBezTo>
                    <a:pt x="35" y="77"/>
                    <a:pt x="10" y="129"/>
                    <a:pt x="10" y="129"/>
                  </a:cubicBezTo>
                  <a:cubicBezTo>
                    <a:pt x="0" y="154"/>
                    <a:pt x="15" y="152"/>
                    <a:pt x="15" y="152"/>
                  </a:cubicBezTo>
                  <a:cubicBezTo>
                    <a:pt x="25" y="149"/>
                    <a:pt x="17" y="144"/>
                    <a:pt x="17" y="144"/>
                  </a:cubicBezTo>
                  <a:cubicBezTo>
                    <a:pt x="17" y="130"/>
                    <a:pt x="34" y="110"/>
                    <a:pt x="34" y="110"/>
                  </a:cubicBezTo>
                  <a:cubicBezTo>
                    <a:pt x="72" y="70"/>
                    <a:pt x="81" y="83"/>
                    <a:pt x="81" y="83"/>
                  </a:cubicBezTo>
                  <a:cubicBezTo>
                    <a:pt x="80" y="83"/>
                    <a:pt x="92" y="89"/>
                    <a:pt x="88" y="114"/>
                  </a:cubicBezTo>
                  <a:cubicBezTo>
                    <a:pt x="88" y="118"/>
                    <a:pt x="87" y="121"/>
                    <a:pt x="87" y="124"/>
                  </a:cubicBezTo>
                  <a:cubicBezTo>
                    <a:pt x="79" y="123"/>
                    <a:pt x="75" y="121"/>
                    <a:pt x="75" y="121"/>
                  </a:cubicBezTo>
                  <a:cubicBezTo>
                    <a:pt x="69" y="115"/>
                    <a:pt x="67" y="117"/>
                    <a:pt x="67" y="117"/>
                  </a:cubicBezTo>
                  <a:cubicBezTo>
                    <a:pt x="50" y="123"/>
                    <a:pt x="65" y="150"/>
                    <a:pt x="65" y="150"/>
                  </a:cubicBezTo>
                  <a:cubicBezTo>
                    <a:pt x="77" y="167"/>
                    <a:pt x="89" y="146"/>
                    <a:pt x="89" y="146"/>
                  </a:cubicBezTo>
                  <a:cubicBezTo>
                    <a:pt x="91" y="142"/>
                    <a:pt x="93" y="139"/>
                    <a:pt x="94" y="135"/>
                  </a:cubicBezTo>
                  <a:cubicBezTo>
                    <a:pt x="135" y="134"/>
                    <a:pt x="186" y="103"/>
                    <a:pt x="186" y="103"/>
                  </a:cubicBezTo>
                  <a:cubicBezTo>
                    <a:pt x="185" y="112"/>
                    <a:pt x="177" y="126"/>
                    <a:pt x="177" y="126"/>
                  </a:cubicBezTo>
                  <a:cubicBezTo>
                    <a:pt x="161" y="155"/>
                    <a:pt x="166" y="154"/>
                    <a:pt x="166" y="154"/>
                  </a:cubicBezTo>
                  <a:cubicBezTo>
                    <a:pt x="171" y="165"/>
                    <a:pt x="180" y="149"/>
                    <a:pt x="180" y="149"/>
                  </a:cubicBezTo>
                  <a:cubicBezTo>
                    <a:pt x="230" y="82"/>
                    <a:pt x="230" y="100"/>
                    <a:pt x="230" y="10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57" y="165"/>
                    <a:pt x="321" y="111"/>
                    <a:pt x="321" y="111"/>
                  </a:cubicBezTo>
                  <a:cubicBezTo>
                    <a:pt x="337" y="152"/>
                    <a:pt x="393" y="117"/>
                    <a:pt x="393" y="117"/>
                  </a:cubicBezTo>
                  <a:cubicBezTo>
                    <a:pt x="332" y="198"/>
                    <a:pt x="323" y="285"/>
                    <a:pt x="323" y="285"/>
                  </a:cubicBezTo>
                  <a:cubicBezTo>
                    <a:pt x="319" y="317"/>
                    <a:pt x="333" y="321"/>
                    <a:pt x="333" y="321"/>
                  </a:cubicBezTo>
                  <a:cubicBezTo>
                    <a:pt x="368" y="334"/>
                    <a:pt x="391" y="235"/>
                    <a:pt x="391" y="235"/>
                  </a:cubicBezTo>
                  <a:cubicBezTo>
                    <a:pt x="424" y="121"/>
                    <a:pt x="424" y="121"/>
                    <a:pt x="424" y="121"/>
                  </a:cubicBezTo>
                  <a:cubicBezTo>
                    <a:pt x="429" y="100"/>
                    <a:pt x="432" y="100"/>
                    <a:pt x="432" y="100"/>
                  </a:cubicBezTo>
                  <a:cubicBezTo>
                    <a:pt x="434" y="97"/>
                    <a:pt x="435" y="96"/>
                    <a:pt x="435" y="96"/>
                  </a:cubicBezTo>
                  <a:cubicBezTo>
                    <a:pt x="437" y="94"/>
                    <a:pt x="438" y="94"/>
                    <a:pt x="438" y="94"/>
                  </a:cubicBezTo>
                  <a:cubicBezTo>
                    <a:pt x="485" y="70"/>
                    <a:pt x="510" y="92"/>
                    <a:pt x="510" y="92"/>
                  </a:cubicBezTo>
                  <a:cubicBezTo>
                    <a:pt x="540" y="114"/>
                    <a:pt x="524" y="134"/>
                    <a:pt x="524" y="134"/>
                  </a:cubicBezTo>
                  <a:cubicBezTo>
                    <a:pt x="496" y="163"/>
                    <a:pt x="461" y="149"/>
                    <a:pt x="461" y="149"/>
                  </a:cubicBezTo>
                  <a:cubicBezTo>
                    <a:pt x="447" y="142"/>
                    <a:pt x="448" y="146"/>
                    <a:pt x="448" y="146"/>
                  </a:cubicBezTo>
                  <a:cubicBezTo>
                    <a:pt x="467" y="163"/>
                    <a:pt x="494" y="160"/>
                    <a:pt x="494" y="160"/>
                  </a:cubicBezTo>
                  <a:cubicBezTo>
                    <a:pt x="518" y="158"/>
                    <a:pt x="534" y="137"/>
                    <a:pt x="534" y="137"/>
                  </a:cubicBezTo>
                  <a:cubicBezTo>
                    <a:pt x="547" y="117"/>
                    <a:pt x="530" y="96"/>
                    <a:pt x="530" y="96"/>
                  </a:cubicBezTo>
                  <a:moveTo>
                    <a:pt x="74" y="145"/>
                  </a:moveTo>
                  <a:cubicBezTo>
                    <a:pt x="70" y="142"/>
                    <a:pt x="68" y="130"/>
                    <a:pt x="68" y="130"/>
                  </a:cubicBezTo>
                  <a:cubicBezTo>
                    <a:pt x="73" y="133"/>
                    <a:pt x="79" y="134"/>
                    <a:pt x="85" y="135"/>
                  </a:cubicBezTo>
                  <a:cubicBezTo>
                    <a:pt x="80" y="154"/>
                    <a:pt x="74" y="145"/>
                    <a:pt x="74" y="145"/>
                  </a:cubicBezTo>
                  <a:moveTo>
                    <a:pt x="373" y="259"/>
                  </a:moveTo>
                  <a:cubicBezTo>
                    <a:pt x="359" y="304"/>
                    <a:pt x="345" y="310"/>
                    <a:pt x="345" y="310"/>
                  </a:cubicBezTo>
                  <a:cubicBezTo>
                    <a:pt x="317" y="318"/>
                    <a:pt x="343" y="234"/>
                    <a:pt x="343" y="234"/>
                  </a:cubicBezTo>
                  <a:cubicBezTo>
                    <a:pt x="372" y="140"/>
                    <a:pt x="417" y="109"/>
                    <a:pt x="417" y="109"/>
                  </a:cubicBezTo>
                  <a:cubicBezTo>
                    <a:pt x="421" y="107"/>
                    <a:pt x="373" y="259"/>
                    <a:pt x="373" y="2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0" name="Freeform 73">
              <a:extLst>
                <a:ext uri="{FF2B5EF4-FFF2-40B4-BE49-F238E27FC236}">
                  <a16:creationId xmlns:a16="http://schemas.microsoft.com/office/drawing/2014/main" id="{79FEA98E-BB87-0B44-9F8B-FC36922AC1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0859" y="2410142"/>
              <a:ext cx="2784417" cy="123964"/>
            </a:xfrm>
            <a:custGeom>
              <a:avLst/>
              <a:gdLst>
                <a:gd name="T0" fmla="*/ 0 w 1168"/>
                <a:gd name="T1" fmla="*/ 46 h 52"/>
                <a:gd name="T2" fmla="*/ 607 w 1168"/>
                <a:gd name="T3" fmla="*/ 14 h 52"/>
                <a:gd name="T4" fmla="*/ 1168 w 1168"/>
                <a:gd name="T5" fmla="*/ 32 h 52"/>
                <a:gd name="T6" fmla="*/ 1164 w 1168"/>
                <a:gd name="T7" fmla="*/ 40 h 52"/>
                <a:gd name="T8" fmla="*/ 756 w 1168"/>
                <a:gd name="T9" fmla="*/ 18 h 52"/>
                <a:gd name="T10" fmla="*/ 12 w 1168"/>
                <a:gd name="T11" fmla="*/ 52 h 52"/>
                <a:gd name="T12" fmla="*/ 0 w 1168"/>
                <a:gd name="T1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8" h="52">
                  <a:moveTo>
                    <a:pt x="0" y="46"/>
                  </a:moveTo>
                  <a:cubicBezTo>
                    <a:pt x="0" y="46"/>
                    <a:pt x="417" y="14"/>
                    <a:pt x="607" y="14"/>
                  </a:cubicBezTo>
                  <a:cubicBezTo>
                    <a:pt x="607" y="14"/>
                    <a:pt x="1089" y="0"/>
                    <a:pt x="1168" y="32"/>
                  </a:cubicBezTo>
                  <a:cubicBezTo>
                    <a:pt x="1164" y="40"/>
                    <a:pt x="1164" y="40"/>
                    <a:pt x="1164" y="40"/>
                  </a:cubicBezTo>
                  <a:cubicBezTo>
                    <a:pt x="1164" y="40"/>
                    <a:pt x="1059" y="16"/>
                    <a:pt x="756" y="18"/>
                  </a:cubicBezTo>
                  <a:cubicBezTo>
                    <a:pt x="756" y="18"/>
                    <a:pt x="183" y="28"/>
                    <a:pt x="12" y="52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1" name="Freeform 74">
              <a:extLst>
                <a:ext uri="{FF2B5EF4-FFF2-40B4-BE49-F238E27FC236}">
                  <a16:creationId xmlns:a16="http://schemas.microsoft.com/office/drawing/2014/main" id="{D6794B8A-EEB4-9541-BD62-77B7355C5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4846" y="2045402"/>
              <a:ext cx="57214" cy="69134"/>
            </a:xfrm>
            <a:custGeom>
              <a:avLst/>
              <a:gdLst>
                <a:gd name="T0" fmla="*/ 48 w 48"/>
                <a:gd name="T1" fmla="*/ 0 h 58"/>
                <a:gd name="T2" fmla="*/ 48 w 48"/>
                <a:gd name="T3" fmla="*/ 8 h 58"/>
                <a:gd name="T4" fmla="*/ 28 w 48"/>
                <a:gd name="T5" fmla="*/ 8 h 58"/>
                <a:gd name="T6" fmla="*/ 28 w 48"/>
                <a:gd name="T7" fmla="*/ 58 h 58"/>
                <a:gd name="T8" fmla="*/ 20 w 48"/>
                <a:gd name="T9" fmla="*/ 58 h 58"/>
                <a:gd name="T10" fmla="*/ 20 w 48"/>
                <a:gd name="T11" fmla="*/ 8 h 58"/>
                <a:gd name="T12" fmla="*/ 0 w 48"/>
                <a:gd name="T13" fmla="*/ 8 h 58"/>
                <a:gd name="T14" fmla="*/ 0 w 48"/>
                <a:gd name="T15" fmla="*/ 0 h 58"/>
                <a:gd name="T16" fmla="*/ 48 w 4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8">
                  <a:moveTo>
                    <a:pt x="48" y="0"/>
                  </a:moveTo>
                  <a:lnTo>
                    <a:pt x="48" y="8"/>
                  </a:lnTo>
                  <a:lnTo>
                    <a:pt x="28" y="8"/>
                  </a:lnTo>
                  <a:lnTo>
                    <a:pt x="28" y="58"/>
                  </a:lnTo>
                  <a:lnTo>
                    <a:pt x="20" y="58"/>
                  </a:lnTo>
                  <a:lnTo>
                    <a:pt x="2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1B0908A7-98A9-BA48-B88A-905370A16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9212" y="2045402"/>
              <a:ext cx="66750" cy="69134"/>
            </a:xfrm>
            <a:custGeom>
              <a:avLst/>
              <a:gdLst>
                <a:gd name="T0" fmla="*/ 28 w 28"/>
                <a:gd name="T1" fmla="*/ 0 h 29"/>
                <a:gd name="T2" fmla="*/ 28 w 28"/>
                <a:gd name="T3" fmla="*/ 29 h 29"/>
                <a:gd name="T4" fmla="*/ 24 w 28"/>
                <a:gd name="T5" fmla="*/ 29 h 29"/>
                <a:gd name="T6" fmla="*/ 24 w 28"/>
                <a:gd name="T7" fmla="*/ 18 h 29"/>
                <a:gd name="T8" fmla="*/ 24 w 28"/>
                <a:gd name="T9" fmla="*/ 7 h 29"/>
                <a:gd name="T10" fmla="*/ 24 w 28"/>
                <a:gd name="T11" fmla="*/ 7 h 29"/>
                <a:gd name="T12" fmla="*/ 21 w 28"/>
                <a:gd name="T13" fmla="*/ 12 h 29"/>
                <a:gd name="T14" fmla="*/ 16 w 28"/>
                <a:gd name="T15" fmla="*/ 22 h 29"/>
                <a:gd name="T16" fmla="*/ 13 w 28"/>
                <a:gd name="T17" fmla="*/ 22 h 29"/>
                <a:gd name="T18" fmla="*/ 7 w 28"/>
                <a:gd name="T19" fmla="*/ 12 h 29"/>
                <a:gd name="T20" fmla="*/ 5 w 28"/>
                <a:gd name="T21" fmla="*/ 7 h 29"/>
                <a:gd name="T22" fmla="*/ 5 w 28"/>
                <a:gd name="T23" fmla="*/ 7 h 29"/>
                <a:gd name="T24" fmla="*/ 5 w 28"/>
                <a:gd name="T25" fmla="*/ 18 h 29"/>
                <a:gd name="T26" fmla="*/ 5 w 28"/>
                <a:gd name="T27" fmla="*/ 29 h 29"/>
                <a:gd name="T28" fmla="*/ 0 w 28"/>
                <a:gd name="T29" fmla="*/ 29 h 29"/>
                <a:gd name="T30" fmla="*/ 0 w 28"/>
                <a:gd name="T31" fmla="*/ 0 h 29"/>
                <a:gd name="T32" fmla="*/ 5 w 28"/>
                <a:gd name="T33" fmla="*/ 0 h 29"/>
                <a:gd name="T34" fmla="*/ 11 w 28"/>
                <a:gd name="T35" fmla="*/ 11 h 29"/>
                <a:gd name="T36" fmla="*/ 14 w 28"/>
                <a:gd name="T37" fmla="*/ 16 h 29"/>
                <a:gd name="T38" fmla="*/ 14 w 28"/>
                <a:gd name="T39" fmla="*/ 16 h 29"/>
                <a:gd name="T40" fmla="*/ 17 w 28"/>
                <a:gd name="T41" fmla="*/ 11 h 29"/>
                <a:gd name="T42" fmla="*/ 24 w 28"/>
                <a:gd name="T43" fmla="*/ 0 h 29"/>
                <a:gd name="T44" fmla="*/ 28 w 28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29">
                  <a:moveTo>
                    <a:pt x="28" y="0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2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2" y="10"/>
                    <a:pt x="21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0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12"/>
                    <a:pt x="5" y="1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5"/>
                    <a:pt x="17" y="1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797" b="0" i="0">
                <a:solidFill>
                  <a:srgbClr val="000000"/>
                </a:solidFill>
                <a:latin typeface="Gotham Book" panose="02000604040000020004" pitchFamily="2" charset="0"/>
              </a:endParaRPr>
            </a:p>
          </p:txBody>
        </p:sp>
      </p:grpSp>
      <p:sp>
        <p:nvSpPr>
          <p:cNvPr id="103" name="TextBox 48">
            <a:extLst>
              <a:ext uri="{FF2B5EF4-FFF2-40B4-BE49-F238E27FC236}">
                <a16:creationId xmlns:a16="http://schemas.microsoft.com/office/drawing/2014/main" id="{822F8383-E7E9-C549-8BAF-95F3FE0EF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92221" y="4052465"/>
            <a:ext cx="6604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798" b="0" i="0">
                <a:solidFill>
                  <a:srgbClr val="FFFFFF"/>
                </a:solidFill>
                <a:latin typeface="Gotham Book" panose="02000604040000020004" pitchFamily="2" charset="0"/>
              </a:rPr>
              <a:t>$9.7 BILLION ENTERPRISE | 149,000 IDEAPRENEURS | 45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AF840-7B31-6948-9FE3-C67C0E30EA61}"/>
              </a:ext>
            </a:extLst>
          </p:cNvPr>
          <p:cNvSpPr txBox="1"/>
          <p:nvPr userDrawn="1"/>
        </p:nvSpPr>
        <p:spPr>
          <a:xfrm>
            <a:off x="5461254" y="5893536"/>
            <a:ext cx="4491855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97" b="0" i="0">
                <a:solidFill>
                  <a:schemeClr val="bg1"/>
                </a:solidFill>
                <a:latin typeface="Gotham Book" panose="02000604040000020004" pitchFamily="2" charset="0"/>
              </a:rPr>
              <a:t>WATCH THE FILM</a:t>
            </a:r>
          </a:p>
        </p:txBody>
      </p:sp>
    </p:spTree>
    <p:extLst>
      <p:ext uri="{BB962C8B-B14F-4D97-AF65-F5344CB8AC3E}">
        <p14:creationId xmlns:p14="http://schemas.microsoft.com/office/powerpoint/2010/main" val="9477966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1524000"/>
            <a:ext cx="11657012" cy="467193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7FEA7-C367-4211-8E72-1C320B1EA3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0188" y="664445"/>
            <a:ext cx="11657012" cy="7764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198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Heading 2</a:t>
            </a:r>
          </a:p>
          <a:p>
            <a:pPr lvl="0"/>
            <a:r>
              <a:rPr lang="en-US"/>
              <a:t>Heading 2</a:t>
            </a:r>
          </a:p>
        </p:txBody>
      </p:sp>
    </p:spTree>
    <p:extLst>
      <p:ext uri="{BB962C8B-B14F-4D97-AF65-F5344CB8AC3E}">
        <p14:creationId xmlns:p14="http://schemas.microsoft.com/office/powerpoint/2010/main" val="258301451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 - Main bod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3F20E2-9E69-47C1-8B5D-8C701CABE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99068" y="1357535"/>
            <a:ext cx="9483220" cy="740664"/>
          </a:xfrm>
          <a:prstGeom prst="roundRect">
            <a:avLst>
              <a:gd name="adj" fmla="val 10818"/>
            </a:avLst>
          </a:prstGeom>
          <a:solidFill>
            <a:srgbClr val="F0FAFE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300" b="1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3F77B-CECA-48F8-917D-3BED9E155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88825" cy="1188719"/>
          </a:xfrm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3A4C8C-2AF9-4B47-B048-514C6FB441BA}"/>
              </a:ext>
            </a:extLst>
          </p:cNvPr>
          <p:cNvSpPr/>
          <p:nvPr userDrawn="1"/>
        </p:nvSpPr>
        <p:spPr>
          <a:xfrm>
            <a:off x="237219" y="6649543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ED9A35-CBC2-4B81-92DA-6553A1CC0A4C}"/>
              </a:ext>
            </a:extLst>
          </p:cNvPr>
          <p:cNvSpPr>
            <a:spLocks/>
          </p:cNvSpPr>
          <p:nvPr userDrawn="1"/>
        </p:nvSpPr>
        <p:spPr>
          <a:xfrm>
            <a:off x="502558" y="6649543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A5E6FB-56E8-463B-9B81-73922968200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3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rgbClr val="BBBBB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DAE7EFF-ADED-4229-A232-C664B93FAB64}"/>
              </a:ext>
            </a:extLst>
          </p:cNvPr>
          <p:cNvSpPr>
            <a:spLocks/>
          </p:cNvSpPr>
          <p:nvPr userDrawn="1"/>
        </p:nvSpPr>
        <p:spPr>
          <a:xfrm>
            <a:off x="8841502" y="6649543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567B8D-DFAA-44C2-B5BB-A0C0D71E8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3" y="6423047"/>
            <a:ext cx="1731818" cy="26344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8E25FA-7721-44E2-9CDA-7B5DA0ACB366}"/>
              </a:ext>
            </a:extLst>
          </p:cNvPr>
          <p:cNvGrpSpPr/>
          <p:nvPr userDrawn="1"/>
        </p:nvGrpSpPr>
        <p:grpSpPr>
          <a:xfrm>
            <a:off x="451598" y="3242801"/>
            <a:ext cx="777206" cy="772880"/>
            <a:chOff x="4079130" y="2904128"/>
            <a:chExt cx="1034461" cy="1028703"/>
          </a:xfrm>
        </p:grpSpPr>
        <p:sp>
          <p:nvSpPr>
            <p:cNvPr id="24" name="Isosceles Triangle 56">
              <a:extLst>
                <a:ext uri="{FF2B5EF4-FFF2-40B4-BE49-F238E27FC236}">
                  <a16:creationId xmlns:a16="http://schemas.microsoft.com/office/drawing/2014/main" id="{E6B0F28A-30F3-4321-9B90-BAA6ABC945BA}"/>
                </a:ext>
              </a:extLst>
            </p:cNvPr>
            <p:cNvSpPr/>
            <p:nvPr/>
          </p:nvSpPr>
          <p:spPr>
            <a:xfrm rot="5400000">
              <a:off x="4822979" y="3642218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Isosceles Triangle 57">
              <a:extLst>
                <a:ext uri="{FF2B5EF4-FFF2-40B4-BE49-F238E27FC236}">
                  <a16:creationId xmlns:a16="http://schemas.microsoft.com/office/drawing/2014/main" id="{3F2D4558-42EB-4448-8B99-561F2E779A85}"/>
                </a:ext>
              </a:extLst>
            </p:cNvPr>
            <p:cNvSpPr/>
            <p:nvPr/>
          </p:nvSpPr>
          <p:spPr>
            <a:xfrm>
              <a:off x="4422030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Isosceles Triangle 58">
              <a:extLst>
                <a:ext uri="{FF2B5EF4-FFF2-40B4-BE49-F238E27FC236}">
                  <a16:creationId xmlns:a16="http://schemas.microsoft.com/office/drawing/2014/main" id="{E0C6C014-A12D-4D3E-97FF-8C6E89889F08}"/>
                </a:ext>
              </a:extLst>
            </p:cNvPr>
            <p:cNvSpPr/>
            <p:nvPr/>
          </p:nvSpPr>
          <p:spPr>
            <a:xfrm flipH="1">
              <a:off x="4126054" y="3247028"/>
              <a:ext cx="295976" cy="685800"/>
            </a:xfrm>
            <a:prstGeom prst="triangle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Circle: Hollow 59">
              <a:extLst>
                <a:ext uri="{FF2B5EF4-FFF2-40B4-BE49-F238E27FC236}">
                  <a16:creationId xmlns:a16="http://schemas.microsoft.com/office/drawing/2014/main" id="{2080BDCD-751C-4852-9174-55A9E750C5D0}"/>
                </a:ext>
              </a:extLst>
            </p:cNvPr>
            <p:cNvSpPr/>
            <p:nvPr/>
          </p:nvSpPr>
          <p:spPr>
            <a:xfrm>
              <a:off x="4079130" y="2904128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CF3BEF-8057-4B31-8E14-587A909410F8}"/>
                </a:ext>
              </a:extLst>
            </p:cNvPr>
            <p:cNvSpPr/>
            <p:nvPr/>
          </p:nvSpPr>
          <p:spPr>
            <a:xfrm>
              <a:off x="4152609" y="2977607"/>
              <a:ext cx="538842" cy="538842"/>
            </a:xfrm>
            <a:prstGeom prst="ellipse">
              <a:avLst/>
            </a:prstGeom>
            <a:gradFill flip="none" rotWithShape="1">
              <a:gsLst>
                <a:gs pos="24000">
                  <a:schemeClr val="accent5">
                    <a:alpha val="49000"/>
                  </a:schemeClr>
                </a:gs>
                <a:gs pos="74000">
                  <a:schemeClr val="bg1">
                    <a:lumMod val="50000"/>
                    <a:alpha val="6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65FBCE-3019-48F7-A3DE-6BCE37D0C008}"/>
                </a:ext>
              </a:extLst>
            </p:cNvPr>
            <p:cNvSpPr txBox="1"/>
            <p:nvPr/>
          </p:nvSpPr>
          <p:spPr>
            <a:xfrm>
              <a:off x="4135786" y="3056548"/>
              <a:ext cx="590748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9BC1C0-3489-4CA8-92FF-97A73D126EA9}"/>
              </a:ext>
            </a:extLst>
          </p:cNvPr>
          <p:cNvGrpSpPr/>
          <p:nvPr userDrawn="1"/>
        </p:nvGrpSpPr>
        <p:grpSpPr>
          <a:xfrm>
            <a:off x="1580133" y="4992317"/>
            <a:ext cx="777206" cy="772880"/>
            <a:chOff x="7916261" y="2446725"/>
            <a:chExt cx="1034461" cy="1028703"/>
          </a:xfrm>
        </p:grpSpPr>
        <p:sp>
          <p:nvSpPr>
            <p:cNvPr id="32" name="Isosceles Triangle 63">
              <a:extLst>
                <a:ext uri="{FF2B5EF4-FFF2-40B4-BE49-F238E27FC236}">
                  <a16:creationId xmlns:a16="http://schemas.microsoft.com/office/drawing/2014/main" id="{5063B4E4-6329-465E-9EE0-D416A76A826B}"/>
                </a:ext>
              </a:extLst>
            </p:cNvPr>
            <p:cNvSpPr/>
            <p:nvPr/>
          </p:nvSpPr>
          <p:spPr>
            <a:xfrm rot="5400000">
              <a:off x="8660110" y="3184815"/>
              <a:ext cx="115210" cy="466015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0D1E62-8CB2-406C-AC4E-ED9FACDF5F92}"/>
                </a:ext>
              </a:extLst>
            </p:cNvPr>
            <p:cNvGrpSpPr/>
            <p:nvPr/>
          </p:nvGrpSpPr>
          <p:grpSpPr>
            <a:xfrm>
              <a:off x="7963185" y="2789625"/>
              <a:ext cx="591952" cy="685800"/>
              <a:chOff x="4110677" y="3252106"/>
              <a:chExt cx="591952" cy="685800"/>
            </a:xfrm>
          </p:grpSpPr>
          <p:sp>
            <p:nvSpPr>
              <p:cNvPr id="37" name="Isosceles Triangle 68">
                <a:extLst>
                  <a:ext uri="{FF2B5EF4-FFF2-40B4-BE49-F238E27FC236}">
                    <a16:creationId xmlns:a16="http://schemas.microsoft.com/office/drawing/2014/main" id="{6D4726F7-B7C5-4E2E-8543-72BFC22778F4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69">
                <a:extLst>
                  <a:ext uri="{FF2B5EF4-FFF2-40B4-BE49-F238E27FC236}">
                    <a16:creationId xmlns:a16="http://schemas.microsoft.com/office/drawing/2014/main" id="{1D72A2BA-C75A-474D-A5D1-C41BAB1060F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4" name="Circle: Hollow 65">
              <a:extLst>
                <a:ext uri="{FF2B5EF4-FFF2-40B4-BE49-F238E27FC236}">
                  <a16:creationId xmlns:a16="http://schemas.microsoft.com/office/drawing/2014/main" id="{D884D8F8-A743-404E-999A-12F907D53A32}"/>
                </a:ext>
              </a:extLst>
            </p:cNvPr>
            <p:cNvSpPr/>
            <p:nvPr/>
          </p:nvSpPr>
          <p:spPr>
            <a:xfrm>
              <a:off x="7916261" y="2446725"/>
              <a:ext cx="685800" cy="685800"/>
            </a:xfrm>
            <a:prstGeom prst="donut">
              <a:avLst>
                <a:gd name="adj" fmla="val 5888"/>
              </a:avLst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E7BFFB-59DC-4E22-B07C-B979AE832CD1}"/>
                </a:ext>
              </a:extLst>
            </p:cNvPr>
            <p:cNvSpPr/>
            <p:nvPr/>
          </p:nvSpPr>
          <p:spPr>
            <a:xfrm>
              <a:off x="7989740" y="2520204"/>
              <a:ext cx="538842" cy="538842"/>
            </a:xfrm>
            <a:prstGeom prst="ellipse">
              <a:avLst/>
            </a:prstGeom>
            <a:gradFill flip="none" rotWithShape="1">
              <a:gsLst>
                <a:gs pos="18000">
                  <a:srgbClr val="7030A0"/>
                </a:gs>
                <a:gs pos="74000">
                  <a:schemeClr val="bg1">
                    <a:lumMod val="50000"/>
                    <a:alpha val="49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77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C9A28-0520-4FB6-9115-DC41334AC407}"/>
                </a:ext>
              </a:extLst>
            </p:cNvPr>
            <p:cNvSpPr txBox="1"/>
            <p:nvPr/>
          </p:nvSpPr>
          <p:spPr>
            <a:xfrm>
              <a:off x="7925796" y="2596215"/>
              <a:ext cx="669373" cy="39629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b="1">
                  <a:solidFill>
                    <a:schemeClr val="bg1"/>
                  </a:solidFill>
                  <a:latin typeface="+mn-lt"/>
                </a:rPr>
                <a:t>2021</a:t>
              </a: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4CCD3D-D993-4E92-A404-0C3DA4B3D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8130" y="3145763"/>
            <a:ext cx="4075379" cy="149429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 marL="228600" indent="0">
              <a:buNone/>
              <a:defRPr sz="1200">
                <a:latin typeface="+mn-lt"/>
              </a:defRPr>
            </a:lvl2pPr>
            <a:lvl3pPr marL="457200" indent="0">
              <a:buNone/>
              <a:defRPr sz="1200">
                <a:latin typeface="+mn-lt"/>
              </a:defRPr>
            </a:lvl3pPr>
            <a:lvl4pPr marL="685800" indent="0">
              <a:buNone/>
              <a:defRPr sz="1200">
                <a:latin typeface="+mn-lt"/>
              </a:defRPr>
            </a:lvl4pPr>
            <a:lvl5pPr marL="914400" indent="0">
              <a:buNone/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78AF4-7E3F-422D-B3C9-BEB1CE4CE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0883" y="4944177"/>
            <a:ext cx="3822346" cy="1435100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1AF4B442-85AC-48B7-BC29-06126D6674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562" y="4016166"/>
            <a:ext cx="969218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37031157-AB22-44A3-B807-02225C40AE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3472" y="5769372"/>
            <a:ext cx="969264" cy="544739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200"/>
              </a:spcBef>
              <a:spcAft>
                <a:spcPts val="100"/>
              </a:spcAft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100">
                <a:latin typeface="+mn-lt"/>
              </a:defRPr>
            </a:lvl2pPr>
            <a:lvl3pPr marL="457200" indent="0">
              <a:buNone/>
              <a:defRPr sz="1100">
                <a:latin typeface="+mn-lt"/>
              </a:defRPr>
            </a:lvl3pPr>
            <a:lvl4pPr marL="685800" indent="0">
              <a:buNone/>
              <a:defRPr sz="1100">
                <a:latin typeface="+mn-lt"/>
              </a:defRPr>
            </a:lvl4pPr>
            <a:lvl5pPr marL="914400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Version #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4EC76-CC4D-443E-8370-4087C0BE30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B4DD33FE-CCE3-4531-9567-213EE2E41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8FAA75-D0EE-437F-AE60-2554461F8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E90C2EB3-27E5-42A0-820E-C9605F4139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3BF6D0-8BB4-442A-8AD4-23DF8B0273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080BAFE-D525-439B-B418-9234C48F9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FF51BF8-7C77-47A7-B3C5-777EA23D2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96EE109-92B9-41CC-BF2D-D464ECE5B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A1F93656-1127-4F87-BACC-7E87173FC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431" y="3178421"/>
            <a:ext cx="5604983" cy="3206873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63B09A0-AD11-464C-93E1-13D04A56F0C2}"/>
              </a:ext>
            </a:extLst>
          </p:cNvPr>
          <p:cNvSpPr/>
          <p:nvPr userDrawn="1"/>
        </p:nvSpPr>
        <p:spPr bwMode="gray">
          <a:xfrm>
            <a:off x="298578" y="1358260"/>
            <a:ext cx="1824214" cy="740664"/>
          </a:xfrm>
          <a:prstGeom prst="roundRect">
            <a:avLst>
              <a:gd name="adj" fmla="val 1275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Buying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Persona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E31CBEF-9EB0-4E10-B2BA-BB72938D8C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99068" y="2231574"/>
            <a:ext cx="3017520" cy="742280"/>
          </a:xfrm>
          <a:prstGeom prst="roundRect">
            <a:avLst>
              <a:gd name="adj" fmla="val 9861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31C6781-D35E-4DF8-BA52-FABE796FC1B2}"/>
              </a:ext>
            </a:extLst>
          </p:cNvPr>
          <p:cNvSpPr/>
          <p:nvPr userDrawn="1"/>
        </p:nvSpPr>
        <p:spPr bwMode="gray">
          <a:xfrm>
            <a:off x="298578" y="2237199"/>
            <a:ext cx="1824214" cy="740664"/>
          </a:xfrm>
          <a:prstGeom prst="roundRect">
            <a:avLst>
              <a:gd name="adj" fmla="val 7138"/>
            </a:avLst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5720" tIns="45720" rIns="45720" bIns="45720" rtlCol="0" anchor="ctr">
            <a:noAutofit/>
          </a:bodyPr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Value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Proposition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AD5541D0-80F9-434F-9736-31B0C9A22D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35898" y="2231574"/>
            <a:ext cx="3017520" cy="742280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6F27349E-350B-4BEA-B869-D0319EB12A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72727" y="2231574"/>
            <a:ext cx="3017520" cy="742280"/>
          </a:xfrm>
          <a:prstGeom prst="roundRect">
            <a:avLst>
              <a:gd name="adj" fmla="val 8500"/>
            </a:avLst>
          </a:prstGeom>
          <a:solidFill>
            <a:srgbClr val="F7F7F7"/>
          </a:solidFill>
        </p:spPr>
        <p:txBody>
          <a:bodyPr wrap="square" lIns="45720" rIns="45720" anchor="ctr">
            <a:noAutofit/>
          </a:bodyPr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704F0EA-E5C5-4584-A024-ADBF441CE70B}"/>
              </a:ext>
            </a:extLst>
          </p:cNvPr>
          <p:cNvSpPr/>
          <p:nvPr userDrawn="1"/>
        </p:nvSpPr>
        <p:spPr bwMode="auto">
          <a:xfrm rot="5400000">
            <a:off x="2046047" y="2503858"/>
            <a:ext cx="386222" cy="207347"/>
          </a:xfrm>
          <a:prstGeom prst="triangle">
            <a:avLst/>
          </a:prstGeom>
          <a:solidFill>
            <a:srgbClr val="F2F2F2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7ECCCA0C-6B55-4D8D-A0D8-F4D4D4906D58}"/>
              </a:ext>
            </a:extLst>
          </p:cNvPr>
          <p:cNvSpPr/>
          <p:nvPr userDrawn="1"/>
        </p:nvSpPr>
        <p:spPr bwMode="auto">
          <a:xfrm rot="5400000">
            <a:off x="2046047" y="1624919"/>
            <a:ext cx="386222" cy="207347"/>
          </a:xfrm>
          <a:prstGeom prst="triangle">
            <a:avLst/>
          </a:prstGeom>
          <a:solidFill>
            <a:srgbClr val="DFF3FC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9446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© 2019 IBM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722" y="268227"/>
            <a:ext cx="5484971" cy="5991669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067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14237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F0786-FF6E-C64A-B71E-4558E821C0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88825" cy="680401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84170E-D767-FD4A-B616-C1265706EB52}"/>
              </a:ext>
            </a:extLst>
          </p:cNvPr>
          <p:cNvCxnSpPr/>
          <p:nvPr userDrawn="1"/>
        </p:nvCxnSpPr>
        <p:spPr>
          <a:xfrm>
            <a:off x="8736636" y="6539947"/>
            <a:ext cx="2927804" cy="0"/>
          </a:xfrm>
          <a:prstGeom prst="line">
            <a:avLst/>
          </a:prstGeom>
          <a:ln w="31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iangle 17">
            <a:extLst>
              <a:ext uri="{FF2B5EF4-FFF2-40B4-BE49-F238E27FC236}">
                <a16:creationId xmlns:a16="http://schemas.microsoft.com/office/drawing/2014/main" id="{D77B2706-6CBD-FA44-8C5D-12D3D660AAE4}"/>
              </a:ext>
            </a:extLst>
          </p:cNvPr>
          <p:cNvSpPr/>
          <p:nvPr userDrawn="1"/>
        </p:nvSpPr>
        <p:spPr>
          <a:xfrm rot="5400000">
            <a:off x="9472615" y="906970"/>
            <a:ext cx="1762946" cy="1519386"/>
          </a:xfrm>
          <a:prstGeom prst="triangle">
            <a:avLst/>
          </a:prstGeom>
          <a:gradFill>
            <a:gsLst>
              <a:gs pos="0">
                <a:schemeClr val="bg1">
                  <a:alpha val="3000"/>
                </a:schemeClr>
              </a:gs>
              <a:gs pos="100000">
                <a:srgbClr val="B9E6FA">
                  <a:alpha val="2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741B2CE8-F202-8F49-AB38-54933F18F9EB}"/>
              </a:ext>
            </a:extLst>
          </p:cNvPr>
          <p:cNvSpPr/>
          <p:nvPr userDrawn="1"/>
        </p:nvSpPr>
        <p:spPr>
          <a:xfrm rot="5400000">
            <a:off x="10486479" y="2334150"/>
            <a:ext cx="907463" cy="782092"/>
          </a:xfrm>
          <a:prstGeom prst="triangle">
            <a:avLst/>
          </a:prstGeom>
          <a:gradFill>
            <a:gsLst>
              <a:gs pos="0">
                <a:schemeClr val="bg1">
                  <a:alpha val="3000"/>
                </a:schemeClr>
              </a:gs>
              <a:gs pos="100000">
                <a:srgbClr val="B9E6FA">
                  <a:alpha val="2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48112024-45AB-0B45-9F6F-E654E4D2BBE4}"/>
              </a:ext>
            </a:extLst>
          </p:cNvPr>
          <p:cNvSpPr/>
          <p:nvPr userDrawn="1"/>
        </p:nvSpPr>
        <p:spPr>
          <a:xfrm rot="5400000">
            <a:off x="11051097" y="1549349"/>
            <a:ext cx="907463" cy="782092"/>
          </a:xfrm>
          <a:prstGeom prst="triangle">
            <a:avLst/>
          </a:prstGeom>
          <a:gradFill>
            <a:gsLst>
              <a:gs pos="0">
                <a:schemeClr val="bg1">
                  <a:alpha val="3000"/>
                </a:schemeClr>
              </a:gs>
              <a:gs pos="100000">
                <a:srgbClr val="B9E6FA">
                  <a:alpha val="2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7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2BF9E3C-88BD-FD42-9A2C-1F6347C850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4896" y="441960"/>
            <a:ext cx="1419490" cy="198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E64529-46AB-4946-8F6F-8D1ED83682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CCA84F-4C80-F743-98A6-B6123563B14F}"/>
              </a:ext>
            </a:extLst>
          </p:cNvPr>
          <p:cNvSpPr>
            <a:spLocks/>
          </p:cNvSpPr>
          <p:nvPr userDrawn="1"/>
        </p:nvSpPr>
        <p:spPr>
          <a:xfrm>
            <a:off x="9076905" y="6603958"/>
            <a:ext cx="2587535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688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2019 HCL Technologies Limited  |  www.hcltechsw.com</a:t>
            </a:r>
          </a:p>
        </p:txBody>
      </p:sp>
    </p:spTree>
    <p:extLst>
      <p:ext uri="{BB962C8B-B14F-4D97-AF65-F5344CB8AC3E}">
        <p14:creationId xmlns:p14="http://schemas.microsoft.com/office/powerpoint/2010/main" val="25708677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xfrm>
            <a:off x="304722" y="268227"/>
            <a:ext cx="5484971" cy="508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64229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268225"/>
            <a:ext cx="5484971" cy="1193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721" y="1488652"/>
            <a:ext cx="2437765" cy="4605867"/>
          </a:xfrm>
        </p:spPr>
        <p:txBody>
          <a:bodyPr/>
          <a:lstStyle>
            <a:lvl1pPr>
              <a:defRPr sz="1866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4720" y="6435307"/>
            <a:ext cx="8532178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IBM Sterling 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8142091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2C61-AED3-4AC8-939B-4ABD6C364044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4E6A-4B39-429B-843E-3661ADB9DD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7951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F04BDD0-18A0-43F1-A185-F76A200A3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" y="2"/>
            <a:ext cx="12186960" cy="62245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E86B47-2E27-403D-B65C-C73EB5539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359" y="2314577"/>
            <a:ext cx="5547054" cy="1057275"/>
          </a:xfrm>
        </p:spPr>
        <p:txBody>
          <a:bodyPr anchor="ctr"/>
          <a:lstStyle>
            <a:lvl1pPr marL="0" indent="0">
              <a:buNone/>
              <a:defRPr sz="3199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3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3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3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3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928056-5CE1-440A-98D8-17F614015B8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7688" y="3429001"/>
            <a:ext cx="5546725" cy="304800"/>
          </a:xfrm>
        </p:spPr>
        <p:txBody>
          <a:bodyPr anchor="ctr"/>
          <a:lstStyle>
            <a:lvl1pPr>
              <a:buNone/>
              <a:defRPr sz="17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Presentation sub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16D1BB-4B37-4059-A0CF-32F7FC27D94A}"/>
              </a:ext>
            </a:extLst>
          </p:cNvPr>
          <p:cNvSpPr>
            <a:spLocks/>
          </p:cNvSpPr>
          <p:nvPr userDrawn="1"/>
        </p:nvSpPr>
        <p:spPr>
          <a:xfrm>
            <a:off x="8841502" y="6594129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1C1450-EC20-44E6-80A2-7067B7E576E3}"/>
              </a:ext>
            </a:extLst>
          </p:cNvPr>
          <p:cNvSpPr/>
          <p:nvPr userDrawn="1"/>
        </p:nvSpPr>
        <p:spPr>
          <a:xfrm>
            <a:off x="237220" y="6594129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E54B1A-8253-4A05-A991-E3B941CB7D95}"/>
              </a:ext>
            </a:extLst>
          </p:cNvPr>
          <p:cNvSpPr>
            <a:spLocks/>
          </p:cNvSpPr>
          <p:nvPr userDrawn="1"/>
        </p:nvSpPr>
        <p:spPr>
          <a:xfrm>
            <a:off x="502558" y="6594129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66C738C-EE1F-4D9D-BD5E-641D22D4BC3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594129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id="{EAEAACBD-2A28-4674-8319-6B05E0814C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33068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0233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- 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F04BDD0-18A0-43F1-A185-F76A200A3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" y="2"/>
            <a:ext cx="12186960" cy="62245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E86B47-2E27-403D-B65C-C73EB5539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359" y="1838327"/>
            <a:ext cx="5547054" cy="1057275"/>
          </a:xfrm>
        </p:spPr>
        <p:txBody>
          <a:bodyPr anchor="ctr"/>
          <a:lstStyle>
            <a:lvl1pPr marL="0" indent="0">
              <a:buNone/>
              <a:defRPr sz="3199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3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3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3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31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Presentation title 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928056-5CE1-440A-98D8-17F614015B8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7688" y="2952751"/>
            <a:ext cx="5546725" cy="304800"/>
          </a:xfrm>
        </p:spPr>
        <p:txBody>
          <a:bodyPr anchor="ctr"/>
          <a:lstStyle>
            <a:lvl1pPr>
              <a:buNone/>
              <a:defRPr sz="17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399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Presentation sub title 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9E303B-231F-497E-936C-D58B4DF3104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47689" y="3453976"/>
            <a:ext cx="1374005" cy="1374005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2D53B-9FE6-44A8-90A9-7E575484FB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1" y="3644475"/>
            <a:ext cx="4075113" cy="317926"/>
          </a:xfrm>
        </p:spPr>
        <p:txBody>
          <a:bodyPr anchor="ctr"/>
          <a:lstStyle>
            <a:lvl1pPr>
              <a:spcBef>
                <a:spcPts val="600"/>
              </a:spcBef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11CBE13-9578-4F9F-8CAA-8DA21FD124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19300" y="3994503"/>
            <a:ext cx="4075112" cy="596549"/>
          </a:xfrm>
        </p:spPr>
        <p:txBody>
          <a:bodyPr anchor="t"/>
          <a:lstStyle>
            <a:lvl1pPr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76AD43-94AD-40EC-AE88-CE8B1118FE3D}"/>
              </a:ext>
            </a:extLst>
          </p:cNvPr>
          <p:cNvSpPr>
            <a:spLocks/>
          </p:cNvSpPr>
          <p:nvPr userDrawn="1"/>
        </p:nvSpPr>
        <p:spPr>
          <a:xfrm>
            <a:off x="8841502" y="6594129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69B37C-D025-41F8-BAB4-C5616944D0E6}"/>
              </a:ext>
            </a:extLst>
          </p:cNvPr>
          <p:cNvSpPr/>
          <p:nvPr userDrawn="1"/>
        </p:nvSpPr>
        <p:spPr>
          <a:xfrm>
            <a:off x="237220" y="6594129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00FC9F-263A-415F-AEAF-3DDFA70731B5}"/>
              </a:ext>
            </a:extLst>
          </p:cNvPr>
          <p:cNvSpPr>
            <a:spLocks/>
          </p:cNvSpPr>
          <p:nvPr userDrawn="1"/>
        </p:nvSpPr>
        <p:spPr>
          <a:xfrm>
            <a:off x="502558" y="6594129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D6ABFB-1990-428B-895D-5C0A0890BBA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594129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2DD47AB8-F592-4D5E-AED5-0FF7B94B1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33068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3718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- Body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5C6D57-4B0D-4651-88D5-11F69A7F36C4}"/>
              </a:ext>
            </a:extLst>
          </p:cNvPr>
          <p:cNvSpPr/>
          <p:nvPr userDrawn="1"/>
        </p:nvSpPr>
        <p:spPr bwMode="auto">
          <a:xfrm>
            <a:off x="0" y="152"/>
            <a:ext cx="12192000" cy="816279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7076"/>
            <a:ext cx="9347306" cy="543288"/>
          </a:xfrm>
        </p:spPr>
        <p:txBody>
          <a:bodyPr/>
          <a:lstStyle>
            <a:lvl1pPr>
              <a:defRPr sz="2799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754D-1851-46B6-9F49-8B2F06E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1228290"/>
            <a:ext cx="11398250" cy="193054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7A2A7-D447-4F16-AC3A-02DFB9BCF7D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bg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B13B3F-F965-4584-B204-A24C65E25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0F5EE2B-343C-4D80-9A96-5FB05EA34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BA6DF9C-B877-4EB8-A366-3C01106A3B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BE8C38B-7267-40F4-B437-E569AED98951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5FED1D-7C94-47F4-8621-5C315E3DA33B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692BBD-908B-4E0A-8CF1-AACE801E74B3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4F5409-134E-4D9D-8AD6-5A46B4B85AB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5183C053-0F3F-48EB-B1B6-7F9D55F7F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8799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91">
          <p15:clr>
            <a:srgbClr val="FBAE40"/>
          </p15:clr>
        </p15:guide>
        <p15:guide id="4" pos="7487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- Body design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5C6D57-4B0D-4651-88D5-11F69A7F36C4}"/>
              </a:ext>
            </a:extLst>
          </p:cNvPr>
          <p:cNvSpPr/>
          <p:nvPr userDrawn="1"/>
        </p:nvSpPr>
        <p:spPr bwMode="auto">
          <a:xfrm>
            <a:off x="0" y="6349161"/>
            <a:ext cx="12192000" cy="526331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vert="horz" wrap="non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5" y="57076"/>
            <a:ext cx="9347306" cy="539496"/>
          </a:xfrm>
        </p:spPr>
        <p:txBody>
          <a:bodyPr/>
          <a:lstStyle>
            <a:lvl1pPr>
              <a:defRPr sz="2799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4754D-1851-46B6-9F49-8B2F06E6D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1228290"/>
            <a:ext cx="11398250" cy="193054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2525FA-28B1-4379-B24B-C3E21D2D88B7}"/>
              </a:ext>
            </a:extLst>
          </p:cNvPr>
          <p:cNvSpPr>
            <a:spLocks/>
          </p:cNvSpPr>
          <p:nvPr userDrawn="1"/>
        </p:nvSpPr>
        <p:spPr>
          <a:xfrm>
            <a:off x="8841502" y="6649545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5AB517-6E42-4472-BBA5-4691205BAFD3}"/>
              </a:ext>
            </a:extLst>
          </p:cNvPr>
          <p:cNvSpPr/>
          <p:nvPr userDrawn="1"/>
        </p:nvSpPr>
        <p:spPr>
          <a:xfrm>
            <a:off x="237220" y="6649545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0E8681-5BD7-4213-9650-B66F0984CF77}"/>
              </a:ext>
            </a:extLst>
          </p:cNvPr>
          <p:cNvSpPr>
            <a:spLocks/>
          </p:cNvSpPr>
          <p:nvPr userDrawn="1"/>
        </p:nvSpPr>
        <p:spPr>
          <a:xfrm>
            <a:off x="502558" y="6649545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FE265B-8404-45A4-8DFE-8AD97AFD309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649545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EBF28E9A-77A4-486B-9F99-AF1C9C920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970" b="41818"/>
          <a:stretch/>
        </p:blipFill>
        <p:spPr>
          <a:xfrm>
            <a:off x="10226204" y="6423047"/>
            <a:ext cx="1731818" cy="2634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049D6EF-E3C0-4C02-B3A7-2DD7D475FA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4F3A8B1-152F-4D93-AD3E-FED333F262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063BEDE-62DA-4671-99F0-5E3FBC702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76736F2-6527-40B9-9897-830A839B05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4324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292.xml"/><Relationship Id="rId21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slideLayout" Target="../slideLayouts/slideLayout331.xml"/><Relationship Id="rId18" Type="http://schemas.openxmlformats.org/officeDocument/2006/relationships/slideLayout" Target="../slideLayouts/slideLayout336.xml"/><Relationship Id="rId26" Type="http://schemas.openxmlformats.org/officeDocument/2006/relationships/image" Target="../media/image12.emf"/><Relationship Id="rId3" Type="http://schemas.openxmlformats.org/officeDocument/2006/relationships/slideLayout" Target="../slideLayouts/slideLayout321.xml"/><Relationship Id="rId21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17" Type="http://schemas.openxmlformats.org/officeDocument/2006/relationships/slideLayout" Target="../slideLayouts/slideLayout335.xml"/><Relationship Id="rId25" Type="http://schemas.openxmlformats.org/officeDocument/2006/relationships/theme" Target="../theme/theme11.xml"/><Relationship Id="rId2" Type="http://schemas.openxmlformats.org/officeDocument/2006/relationships/slideLayout" Target="../slideLayouts/slideLayout320.xml"/><Relationship Id="rId16" Type="http://schemas.openxmlformats.org/officeDocument/2006/relationships/slideLayout" Target="../slideLayouts/slideLayout334.xml"/><Relationship Id="rId20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24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23.xml"/><Relationship Id="rId15" Type="http://schemas.openxmlformats.org/officeDocument/2006/relationships/slideLayout" Target="../slideLayouts/slideLayout333.xml"/><Relationship Id="rId23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28.xml"/><Relationship Id="rId19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slideLayout" Target="../slideLayouts/slideLayout332.xml"/><Relationship Id="rId22" Type="http://schemas.openxmlformats.org/officeDocument/2006/relationships/slideLayout" Target="../slideLayouts/slideLayout34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openxmlformats.org/officeDocument/2006/relationships/slideLayout" Target="../slideLayouts/slideLayout355.xml"/><Relationship Id="rId18" Type="http://schemas.openxmlformats.org/officeDocument/2006/relationships/slideLayout" Target="../slideLayouts/slideLayout360.xml"/><Relationship Id="rId26" Type="http://schemas.openxmlformats.org/officeDocument/2006/relationships/theme" Target="../theme/theme12.xml"/><Relationship Id="rId3" Type="http://schemas.openxmlformats.org/officeDocument/2006/relationships/slideLayout" Target="../slideLayouts/slideLayout345.xml"/><Relationship Id="rId21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4.xml"/><Relationship Id="rId17" Type="http://schemas.openxmlformats.org/officeDocument/2006/relationships/slideLayout" Target="../slideLayouts/slideLayout359.xml"/><Relationship Id="rId25" Type="http://schemas.openxmlformats.org/officeDocument/2006/relationships/slideLayout" Target="../slideLayouts/slideLayout367.xml"/><Relationship Id="rId2" Type="http://schemas.openxmlformats.org/officeDocument/2006/relationships/slideLayout" Target="../slideLayouts/slideLayout344.xml"/><Relationship Id="rId16" Type="http://schemas.openxmlformats.org/officeDocument/2006/relationships/slideLayout" Target="../slideLayouts/slideLayout358.xml"/><Relationship Id="rId20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slideLayout" Target="../slideLayouts/slideLayout353.xml"/><Relationship Id="rId24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47.xml"/><Relationship Id="rId15" Type="http://schemas.openxmlformats.org/officeDocument/2006/relationships/slideLayout" Target="../slideLayouts/slideLayout357.xml"/><Relationship Id="rId23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52.xml"/><Relationship Id="rId19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4" Type="http://schemas.openxmlformats.org/officeDocument/2006/relationships/slideLayout" Target="../slideLayouts/slideLayout356.xml"/><Relationship Id="rId22" Type="http://schemas.openxmlformats.org/officeDocument/2006/relationships/slideLayout" Target="../slideLayouts/slideLayout364.xml"/><Relationship Id="rId27" Type="http://schemas.openxmlformats.org/officeDocument/2006/relationships/image" Target="../media/image12.emf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0.xml"/><Relationship Id="rId18" Type="http://schemas.openxmlformats.org/officeDocument/2006/relationships/slideLayout" Target="../slideLayouts/slideLayout385.xml"/><Relationship Id="rId26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70.xml"/><Relationship Id="rId21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74.xml"/><Relationship Id="rId12" Type="http://schemas.openxmlformats.org/officeDocument/2006/relationships/slideLayout" Target="../slideLayouts/slideLayout379.xml"/><Relationship Id="rId17" Type="http://schemas.openxmlformats.org/officeDocument/2006/relationships/slideLayout" Target="../slideLayouts/slideLayout384.xml"/><Relationship Id="rId25" Type="http://schemas.openxmlformats.org/officeDocument/2006/relationships/slideLayout" Target="../slideLayouts/slideLayout392.xml"/><Relationship Id="rId33" Type="http://schemas.openxmlformats.org/officeDocument/2006/relationships/image" Target="../media/image11.emf"/><Relationship Id="rId2" Type="http://schemas.openxmlformats.org/officeDocument/2006/relationships/slideLayout" Target="../slideLayouts/slideLayout369.xml"/><Relationship Id="rId16" Type="http://schemas.openxmlformats.org/officeDocument/2006/relationships/slideLayout" Target="../slideLayouts/slideLayout383.xml"/><Relationship Id="rId20" Type="http://schemas.openxmlformats.org/officeDocument/2006/relationships/slideLayout" Target="../slideLayouts/slideLayout387.xml"/><Relationship Id="rId29" Type="http://schemas.openxmlformats.org/officeDocument/2006/relationships/slideLayout" Target="../slideLayouts/slideLayout396.xml"/><Relationship Id="rId1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73.xml"/><Relationship Id="rId11" Type="http://schemas.openxmlformats.org/officeDocument/2006/relationships/slideLayout" Target="../slideLayouts/slideLayout378.xml"/><Relationship Id="rId24" Type="http://schemas.openxmlformats.org/officeDocument/2006/relationships/slideLayout" Target="../slideLayouts/slideLayout391.xml"/><Relationship Id="rId32" Type="http://schemas.openxmlformats.org/officeDocument/2006/relationships/theme" Target="../theme/theme13.xml"/><Relationship Id="rId5" Type="http://schemas.openxmlformats.org/officeDocument/2006/relationships/slideLayout" Target="../slideLayouts/slideLayout372.xml"/><Relationship Id="rId15" Type="http://schemas.openxmlformats.org/officeDocument/2006/relationships/slideLayout" Target="../slideLayouts/slideLayout382.xml"/><Relationship Id="rId23" Type="http://schemas.openxmlformats.org/officeDocument/2006/relationships/slideLayout" Target="../slideLayouts/slideLayout390.xml"/><Relationship Id="rId28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377.xml"/><Relationship Id="rId19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6.xml"/><Relationship Id="rId14" Type="http://schemas.openxmlformats.org/officeDocument/2006/relationships/slideLayout" Target="../slideLayouts/slideLayout381.xml"/><Relationship Id="rId22" Type="http://schemas.openxmlformats.org/officeDocument/2006/relationships/slideLayout" Target="../slideLayouts/slideLayout389.xml"/><Relationship Id="rId27" Type="http://schemas.openxmlformats.org/officeDocument/2006/relationships/slideLayout" Target="../slideLayouts/slideLayout394.xml"/><Relationship Id="rId30" Type="http://schemas.openxmlformats.org/officeDocument/2006/relationships/slideLayout" Target="../slideLayouts/slideLayout397.xml"/><Relationship Id="rId8" Type="http://schemas.openxmlformats.org/officeDocument/2006/relationships/slideLayout" Target="../slideLayouts/slideLayout375.xml"/></Relationships>
</file>

<file path=ppt/slideMasters/_rels/slideMaster1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1.xml"/><Relationship Id="rId18" Type="http://schemas.openxmlformats.org/officeDocument/2006/relationships/slideLayout" Target="../slideLayouts/slideLayout416.xml"/><Relationship Id="rId26" Type="http://schemas.openxmlformats.org/officeDocument/2006/relationships/slideLayout" Target="../slideLayouts/slideLayout424.xml"/><Relationship Id="rId3" Type="http://schemas.openxmlformats.org/officeDocument/2006/relationships/slideLayout" Target="../slideLayouts/slideLayout401.xml"/><Relationship Id="rId21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05.xml"/><Relationship Id="rId12" Type="http://schemas.openxmlformats.org/officeDocument/2006/relationships/slideLayout" Target="../slideLayouts/slideLayout410.xml"/><Relationship Id="rId17" Type="http://schemas.openxmlformats.org/officeDocument/2006/relationships/slideLayout" Target="../slideLayouts/slideLayout415.xml"/><Relationship Id="rId25" Type="http://schemas.openxmlformats.org/officeDocument/2006/relationships/slideLayout" Target="../slideLayouts/slideLayout423.xml"/><Relationship Id="rId33" Type="http://schemas.openxmlformats.org/officeDocument/2006/relationships/image" Target="../media/image11.emf"/><Relationship Id="rId2" Type="http://schemas.openxmlformats.org/officeDocument/2006/relationships/slideLayout" Target="../slideLayouts/slideLayout400.xml"/><Relationship Id="rId16" Type="http://schemas.openxmlformats.org/officeDocument/2006/relationships/slideLayout" Target="../slideLayouts/slideLayout414.xml"/><Relationship Id="rId20" Type="http://schemas.openxmlformats.org/officeDocument/2006/relationships/slideLayout" Target="../slideLayouts/slideLayout418.xml"/><Relationship Id="rId29" Type="http://schemas.openxmlformats.org/officeDocument/2006/relationships/slideLayout" Target="../slideLayouts/slideLayout427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24" Type="http://schemas.openxmlformats.org/officeDocument/2006/relationships/slideLayout" Target="../slideLayouts/slideLayout422.xml"/><Relationship Id="rId32" Type="http://schemas.openxmlformats.org/officeDocument/2006/relationships/theme" Target="../theme/theme14.xml"/><Relationship Id="rId5" Type="http://schemas.openxmlformats.org/officeDocument/2006/relationships/slideLayout" Target="../slideLayouts/slideLayout403.xml"/><Relationship Id="rId15" Type="http://schemas.openxmlformats.org/officeDocument/2006/relationships/slideLayout" Target="../slideLayouts/slideLayout413.xml"/><Relationship Id="rId23" Type="http://schemas.openxmlformats.org/officeDocument/2006/relationships/slideLayout" Target="../slideLayouts/slideLayout421.xml"/><Relationship Id="rId28" Type="http://schemas.openxmlformats.org/officeDocument/2006/relationships/slideLayout" Target="../slideLayouts/slideLayout426.xml"/><Relationship Id="rId10" Type="http://schemas.openxmlformats.org/officeDocument/2006/relationships/slideLayout" Target="../slideLayouts/slideLayout408.xml"/><Relationship Id="rId19" Type="http://schemas.openxmlformats.org/officeDocument/2006/relationships/slideLayout" Target="../slideLayouts/slideLayout417.xml"/><Relationship Id="rId31" Type="http://schemas.openxmlformats.org/officeDocument/2006/relationships/slideLayout" Target="../slideLayouts/slideLayout429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Relationship Id="rId14" Type="http://schemas.openxmlformats.org/officeDocument/2006/relationships/slideLayout" Target="../slideLayouts/slideLayout412.xml"/><Relationship Id="rId22" Type="http://schemas.openxmlformats.org/officeDocument/2006/relationships/slideLayout" Target="../slideLayouts/slideLayout420.xml"/><Relationship Id="rId27" Type="http://schemas.openxmlformats.org/officeDocument/2006/relationships/slideLayout" Target="../slideLayouts/slideLayout425.xml"/><Relationship Id="rId30" Type="http://schemas.openxmlformats.org/officeDocument/2006/relationships/slideLayout" Target="../slideLayouts/slideLayout428.xml"/><Relationship Id="rId8" Type="http://schemas.openxmlformats.org/officeDocument/2006/relationships/slideLayout" Target="../slideLayouts/slideLayout406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66.xml"/><Relationship Id="rId47" Type="http://schemas.openxmlformats.org/officeDocument/2006/relationships/slideLayout" Target="../slideLayouts/slideLayout71.xml"/><Relationship Id="rId63" Type="http://schemas.openxmlformats.org/officeDocument/2006/relationships/slideLayout" Target="../slideLayouts/slideLayout87.xml"/><Relationship Id="rId68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9.xml"/><Relationship Id="rId53" Type="http://schemas.openxmlformats.org/officeDocument/2006/relationships/slideLayout" Target="../slideLayouts/slideLayout77.xml"/><Relationship Id="rId58" Type="http://schemas.openxmlformats.org/officeDocument/2006/relationships/slideLayout" Target="../slideLayouts/slideLayout82.xml"/><Relationship Id="rId6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29.xml"/><Relationship Id="rId61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7.xml"/><Relationship Id="rId48" Type="http://schemas.openxmlformats.org/officeDocument/2006/relationships/slideLayout" Target="../slideLayouts/slideLayout72.xml"/><Relationship Id="rId56" Type="http://schemas.openxmlformats.org/officeDocument/2006/relationships/slideLayout" Target="../slideLayouts/slideLayout80.xml"/><Relationship Id="rId64" Type="http://schemas.openxmlformats.org/officeDocument/2006/relationships/slideLayout" Target="../slideLayouts/slideLayout88.xml"/><Relationship Id="rId6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32.xml"/><Relationship Id="rId51" Type="http://schemas.openxmlformats.org/officeDocument/2006/relationships/slideLayout" Target="../slideLayouts/slideLayout75.xml"/><Relationship Id="rId72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46" Type="http://schemas.openxmlformats.org/officeDocument/2006/relationships/slideLayout" Target="../slideLayouts/slideLayout70.xml"/><Relationship Id="rId59" Type="http://schemas.openxmlformats.org/officeDocument/2006/relationships/slideLayout" Target="../slideLayouts/slideLayout83.xml"/><Relationship Id="rId67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44.xml"/><Relationship Id="rId41" Type="http://schemas.openxmlformats.org/officeDocument/2006/relationships/slideLayout" Target="../slideLayouts/slideLayout65.xml"/><Relationship Id="rId54" Type="http://schemas.openxmlformats.org/officeDocument/2006/relationships/slideLayout" Target="../slideLayouts/slideLayout78.xml"/><Relationship Id="rId62" Type="http://schemas.openxmlformats.org/officeDocument/2006/relationships/slideLayout" Target="../slideLayouts/slideLayout86.xml"/><Relationship Id="rId7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49" Type="http://schemas.openxmlformats.org/officeDocument/2006/relationships/slideLayout" Target="../slideLayouts/slideLayout73.xml"/><Relationship Id="rId57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68.xml"/><Relationship Id="rId52" Type="http://schemas.openxmlformats.org/officeDocument/2006/relationships/slideLayout" Target="../slideLayouts/slideLayout76.xml"/><Relationship Id="rId60" Type="http://schemas.openxmlformats.org/officeDocument/2006/relationships/slideLayout" Target="../slideLayouts/slideLayout84.xml"/><Relationship Id="rId65" Type="http://schemas.openxmlformats.org/officeDocument/2006/relationships/slideLayout" Target="../slideLayouts/slideLayout89.xml"/><Relationship Id="rId73" Type="http://schemas.openxmlformats.org/officeDocument/2006/relationships/image" Target="../media/image11.emf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74.xml"/><Relationship Id="rId55" Type="http://schemas.openxmlformats.org/officeDocument/2006/relationships/slideLayout" Target="../slideLayouts/slideLayout79.xml"/><Relationship Id="rId7" Type="http://schemas.openxmlformats.org/officeDocument/2006/relationships/slideLayout" Target="../slideLayouts/slideLayout31.xml"/><Relationship Id="rId71" Type="http://schemas.openxmlformats.org/officeDocument/2006/relationships/slideLayout" Target="../slideLayouts/slideLayout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image" Target="../media/image13.svg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Relationship Id="rId27" Type="http://schemas.openxmlformats.org/officeDocument/2006/relationships/image" Target="../media/image1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26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5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63.xml"/><Relationship Id="rId29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24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slideLayout" Target="../slideLayouts/slideLayout166.xml"/><Relationship Id="rId28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31" Type="http://schemas.openxmlformats.org/officeDocument/2006/relationships/image" Target="../media/image11.emf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170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75.xml"/><Relationship Id="rId21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image" Target="../media/image11.emf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4.xml"/><Relationship Id="rId18" Type="http://schemas.openxmlformats.org/officeDocument/2006/relationships/slideLayout" Target="../slideLayouts/slideLayout219.xml"/><Relationship Id="rId26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04.xml"/><Relationship Id="rId21" Type="http://schemas.openxmlformats.org/officeDocument/2006/relationships/slideLayout" Target="../slideLayouts/slideLayout222.xml"/><Relationship Id="rId34" Type="http://schemas.openxmlformats.org/officeDocument/2006/relationships/theme" Target="../theme/theme7.xml"/><Relationship Id="rId7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13.xml"/><Relationship Id="rId17" Type="http://schemas.openxmlformats.org/officeDocument/2006/relationships/slideLayout" Target="../slideLayouts/slideLayout218.xml"/><Relationship Id="rId25" Type="http://schemas.openxmlformats.org/officeDocument/2006/relationships/slideLayout" Target="../slideLayouts/slideLayout226.xml"/><Relationship Id="rId33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03.xml"/><Relationship Id="rId16" Type="http://schemas.openxmlformats.org/officeDocument/2006/relationships/slideLayout" Target="../slideLayouts/slideLayout217.xml"/><Relationship Id="rId20" Type="http://schemas.openxmlformats.org/officeDocument/2006/relationships/slideLayout" Target="../slideLayouts/slideLayout221.xml"/><Relationship Id="rId29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24" Type="http://schemas.openxmlformats.org/officeDocument/2006/relationships/slideLayout" Target="../slideLayouts/slideLayout225.xml"/><Relationship Id="rId32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216.xml"/><Relationship Id="rId23" Type="http://schemas.openxmlformats.org/officeDocument/2006/relationships/slideLayout" Target="../slideLayouts/slideLayout224.xml"/><Relationship Id="rId28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11.xml"/><Relationship Id="rId19" Type="http://schemas.openxmlformats.org/officeDocument/2006/relationships/slideLayout" Target="../slideLayouts/slideLayout220.xml"/><Relationship Id="rId31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15.xml"/><Relationship Id="rId22" Type="http://schemas.openxmlformats.org/officeDocument/2006/relationships/slideLayout" Target="../slideLayouts/slideLayout223.xml"/><Relationship Id="rId27" Type="http://schemas.openxmlformats.org/officeDocument/2006/relationships/slideLayout" Target="../slideLayouts/slideLayout228.xml"/><Relationship Id="rId30" Type="http://schemas.openxmlformats.org/officeDocument/2006/relationships/slideLayout" Target="../slideLayouts/slideLayout231.xml"/><Relationship Id="rId35" Type="http://schemas.openxmlformats.org/officeDocument/2006/relationships/image" Target="../media/image11.emf"/><Relationship Id="rId8" Type="http://schemas.openxmlformats.org/officeDocument/2006/relationships/slideLayout" Target="../slideLayouts/slideLayout209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7.xml"/><Relationship Id="rId18" Type="http://schemas.openxmlformats.org/officeDocument/2006/relationships/slideLayout" Target="../slideLayouts/slideLayout252.xml"/><Relationship Id="rId26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37.xml"/><Relationship Id="rId21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17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9.xml"/><Relationship Id="rId33" Type="http://schemas.openxmlformats.org/officeDocument/2006/relationships/theme" Target="../theme/theme8.xml"/><Relationship Id="rId2" Type="http://schemas.openxmlformats.org/officeDocument/2006/relationships/slideLayout" Target="../slideLayouts/slideLayout236.xml"/><Relationship Id="rId16" Type="http://schemas.openxmlformats.org/officeDocument/2006/relationships/slideLayout" Target="../slideLayouts/slideLayout250.xml"/><Relationship Id="rId20" Type="http://schemas.openxmlformats.org/officeDocument/2006/relationships/slideLayout" Target="../slideLayouts/slideLayout254.xml"/><Relationship Id="rId29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24" Type="http://schemas.openxmlformats.org/officeDocument/2006/relationships/slideLayout" Target="../slideLayouts/slideLayout258.xml"/><Relationship Id="rId32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249.xml"/><Relationship Id="rId23" Type="http://schemas.openxmlformats.org/officeDocument/2006/relationships/slideLayout" Target="../slideLayouts/slideLayout257.xml"/><Relationship Id="rId28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44.xml"/><Relationship Id="rId19" Type="http://schemas.openxmlformats.org/officeDocument/2006/relationships/slideLayout" Target="../slideLayouts/slideLayout253.xml"/><Relationship Id="rId31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Relationship Id="rId22" Type="http://schemas.openxmlformats.org/officeDocument/2006/relationships/slideLayout" Target="../slideLayouts/slideLayout256.xml"/><Relationship Id="rId27" Type="http://schemas.openxmlformats.org/officeDocument/2006/relationships/slideLayout" Target="../slideLayouts/slideLayout261.xml"/><Relationship Id="rId30" Type="http://schemas.openxmlformats.org/officeDocument/2006/relationships/slideLayout" Target="../slideLayouts/slideLayout264.xml"/><Relationship Id="rId8" Type="http://schemas.openxmlformats.org/officeDocument/2006/relationships/slideLayout" Target="../slideLayouts/slideLayout24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9.xml"/><Relationship Id="rId18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83.xml"/><Relationship Id="rId25" Type="http://schemas.openxmlformats.org/officeDocument/2006/relationships/image" Target="../media/image12.emf"/><Relationship Id="rId2" Type="http://schemas.openxmlformats.org/officeDocument/2006/relationships/slideLayout" Target="../slideLayouts/slideLayout268.xml"/><Relationship Id="rId16" Type="http://schemas.openxmlformats.org/officeDocument/2006/relationships/slideLayout" Target="../slideLayouts/slideLayout282.xml"/><Relationship Id="rId20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271.xml"/><Relationship Id="rId15" Type="http://schemas.openxmlformats.org/officeDocument/2006/relationships/slideLayout" Target="../slideLayouts/slideLayout281.xml"/><Relationship Id="rId23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76.xml"/><Relationship Id="rId19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80.xml"/><Relationship Id="rId22" Type="http://schemas.openxmlformats.org/officeDocument/2006/relationships/slideLayout" Target="../slideLayouts/slideLayout2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294" y="1219201"/>
            <a:ext cx="11376237" cy="497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6294" y="57076"/>
            <a:ext cx="8502179" cy="71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04D3DC-FAF4-45C0-958A-27B93C48168F}"/>
              </a:ext>
            </a:extLst>
          </p:cNvPr>
          <p:cNvSpPr>
            <a:spLocks/>
          </p:cNvSpPr>
          <p:nvPr userDrawn="1"/>
        </p:nvSpPr>
        <p:spPr>
          <a:xfrm>
            <a:off x="8841502" y="6594127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56FF23-60A5-4A61-96D6-F9D72BAE07F8}"/>
              </a:ext>
            </a:extLst>
          </p:cNvPr>
          <p:cNvSpPr/>
          <p:nvPr userDrawn="1"/>
        </p:nvSpPr>
        <p:spPr>
          <a:xfrm>
            <a:off x="237219" y="6594127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FDB52-FE32-4453-AF32-09E77A1CFB41}"/>
              </a:ext>
            </a:extLst>
          </p:cNvPr>
          <p:cNvSpPr>
            <a:spLocks/>
          </p:cNvSpPr>
          <p:nvPr userDrawn="1"/>
        </p:nvSpPr>
        <p:spPr>
          <a:xfrm>
            <a:off x="502558" y="6594127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6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289BC7-C6F5-4743-BF76-02320E1F629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594127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7D80D7ED-B635-48AA-AA7E-504D18CFA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42970" b="41818"/>
          <a:stretch/>
        </p:blipFill>
        <p:spPr>
          <a:xfrm>
            <a:off x="10226203" y="6330687"/>
            <a:ext cx="1731818" cy="2634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3944FB9-DEAB-4A8B-8D40-3B322F4AE0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18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8065FF0F-CF6A-4949-B83B-4AFA1E2C0D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42CF2E8-5798-476E-96D7-05FC5E367C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2DA2DE2C-6983-4F6E-8975-C871D27295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4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38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92" r:id="rId3"/>
    <p:sldLayoutId id="2147483700" r:id="rId4"/>
    <p:sldLayoutId id="2147483703" r:id="rId5"/>
    <p:sldLayoutId id="2147483704" r:id="rId6"/>
    <p:sldLayoutId id="2147483706" r:id="rId7"/>
    <p:sldLayoutId id="2147483708" r:id="rId8"/>
    <p:sldLayoutId id="2147483720" r:id="rId9"/>
    <p:sldLayoutId id="2147483723" r:id="rId10"/>
    <p:sldLayoutId id="2147483724" r:id="rId11"/>
    <p:sldLayoutId id="2147483725" r:id="rId12"/>
    <p:sldLayoutId id="2147483726" r:id="rId13"/>
    <p:sldLayoutId id="2147483737" r:id="rId14"/>
    <p:sldLayoutId id="2147483735" r:id="rId15"/>
    <p:sldLayoutId id="2147483736" r:id="rId16"/>
    <p:sldLayoutId id="2147483733" r:id="rId17"/>
    <p:sldLayoutId id="2147483727" r:id="rId18"/>
    <p:sldLayoutId id="2147483721" r:id="rId19"/>
    <p:sldLayoutId id="2147483722" r:id="rId20"/>
    <p:sldLayoutId id="2147483718" r:id="rId21"/>
    <p:sldLayoutId id="2147483717" r:id="rId22"/>
    <p:sldLayoutId id="2147483695" r:id="rId23"/>
    <p:sldLayoutId id="2147484094" r:id="rId2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cap="none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Novecento Book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Novecento Book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Novecento Book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29B"/>
          </a:solidFill>
          <a:latin typeface="Novecento Book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10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2286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−"/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90563" indent="-233363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▫"/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904875" indent="-21907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133475" indent="-219075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5906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0478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5050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2962275" indent="-219075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31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  <p:sldLayoutId id="2147484031" r:id="rId18"/>
    <p:sldLayoutId id="2147484032" r:id="rId19"/>
    <p:sldLayoutId id="2147484033" r:id="rId20"/>
    <p:sldLayoutId id="2147484034" r:id="rId21"/>
    <p:sldLayoutId id="2147484035" r:id="rId22"/>
    <p:sldLayoutId id="2147484036" r:id="rId23"/>
    <p:sldLayoutId id="2147484037" r:id="rId24"/>
    <p:sldLayoutId id="2147484038" r:id="rId25"/>
    <p:sldLayoutId id="2147484039" r:id="rId26"/>
    <p:sldLayoutId id="2147484040" r:id="rId27"/>
    <p:sldLayoutId id="2147484041" r:id="rId28"/>
    <p:sldLayoutId id="2147484042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D0DF1-857F-B144-9FD1-48DC4E41908F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FEC5DE9C-45A2-2744-9599-3E44422BC6A5}"/>
              </a:ext>
            </a:extLst>
          </p:cNvPr>
          <p:cNvSpPr/>
          <p:nvPr userDrawn="1"/>
        </p:nvSpPr>
        <p:spPr>
          <a:xfrm rot="2701197">
            <a:off x="-933023" y="1087274"/>
            <a:ext cx="6739101" cy="5178408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1EEC319-6D4A-EF47-BE27-FFF679D84127}"/>
              </a:ext>
            </a:extLst>
          </p:cNvPr>
          <p:cNvSpPr/>
          <p:nvPr userDrawn="1"/>
        </p:nvSpPr>
        <p:spPr>
          <a:xfrm rot="2325464">
            <a:off x="-681293" y="1623564"/>
            <a:ext cx="6737346" cy="5179757"/>
          </a:xfrm>
          <a:prstGeom prst="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83FF2F-BA6F-F34E-8709-F6C379176F8F}"/>
              </a:ext>
            </a:extLst>
          </p:cNvPr>
          <p:cNvSpPr/>
          <p:nvPr userDrawn="1"/>
        </p:nvSpPr>
        <p:spPr>
          <a:xfrm rot="12538187">
            <a:off x="9366458" y="-182312"/>
            <a:ext cx="2703934" cy="2078819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B2B9A-BA7E-144F-BECE-59D329BB1F02}"/>
              </a:ext>
            </a:extLst>
          </p:cNvPr>
          <p:cNvSpPr>
            <a:spLocks/>
          </p:cNvSpPr>
          <p:nvPr userDrawn="1"/>
        </p:nvSpPr>
        <p:spPr>
          <a:xfrm>
            <a:off x="9265214" y="6642557"/>
            <a:ext cx="2694908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700" b="0" i="0" kern="1200" err="1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www.hcltech.com</a:t>
            </a:r>
            <a:endParaRPr lang="en-US" sz="700" b="0" i="0" kern="12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DBD856-2530-FA46-8E02-185EF15FBA8D}"/>
              </a:ext>
            </a:extLst>
          </p:cNvPr>
          <p:cNvCxnSpPr/>
          <p:nvPr userDrawn="1"/>
        </p:nvCxnSpPr>
        <p:spPr>
          <a:xfrm>
            <a:off x="9032318" y="6539947"/>
            <a:ext cx="2927804" cy="0"/>
          </a:xfrm>
          <a:prstGeom prst="line">
            <a:avLst/>
          </a:prstGeom>
          <a:ln w="317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BDB087A-6505-F640-8467-EC009C45CB0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8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  <p:sldLayoutId id="2147484061" r:id="rId18"/>
    <p:sldLayoutId id="2147484062" r:id="rId19"/>
    <p:sldLayoutId id="2147484063" r:id="rId20"/>
    <p:sldLayoutId id="2147484064" r:id="rId21"/>
    <p:sldLayoutId id="2147484065" r:id="rId22"/>
    <p:sldLayoutId id="2147484066" r:id="rId23"/>
    <p:sldLayoutId id="214748406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799" kern="1200">
          <a:solidFill>
            <a:schemeClr val="tx1"/>
          </a:solidFill>
          <a:latin typeface="Gotham Book" panose="02000604040000020004" pitchFamily="2" charset="0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D0DF1-857F-B144-9FD1-48DC4E41908F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FEC5DE9C-45A2-2744-9599-3E44422BC6A5}"/>
              </a:ext>
            </a:extLst>
          </p:cNvPr>
          <p:cNvSpPr/>
          <p:nvPr userDrawn="1"/>
        </p:nvSpPr>
        <p:spPr>
          <a:xfrm rot="2701197">
            <a:off x="-933023" y="1087274"/>
            <a:ext cx="6739101" cy="5178408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1EEC319-6D4A-EF47-BE27-FFF679D84127}"/>
              </a:ext>
            </a:extLst>
          </p:cNvPr>
          <p:cNvSpPr/>
          <p:nvPr userDrawn="1"/>
        </p:nvSpPr>
        <p:spPr>
          <a:xfrm rot="2325464">
            <a:off x="-681293" y="1623564"/>
            <a:ext cx="6737346" cy="5179757"/>
          </a:xfrm>
          <a:prstGeom prst="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83FF2F-BA6F-F34E-8709-F6C379176F8F}"/>
              </a:ext>
            </a:extLst>
          </p:cNvPr>
          <p:cNvSpPr/>
          <p:nvPr userDrawn="1"/>
        </p:nvSpPr>
        <p:spPr>
          <a:xfrm rot="12538187">
            <a:off x="9366458" y="-182312"/>
            <a:ext cx="2703934" cy="2078819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B2B9A-BA7E-144F-BECE-59D329BB1F02}"/>
              </a:ext>
            </a:extLst>
          </p:cNvPr>
          <p:cNvSpPr>
            <a:spLocks/>
          </p:cNvSpPr>
          <p:nvPr userDrawn="1"/>
        </p:nvSpPr>
        <p:spPr>
          <a:xfrm>
            <a:off x="9265214" y="6642557"/>
            <a:ext cx="2694908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700" b="0" i="0" kern="1200" err="1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www.hcltech.com</a:t>
            </a:r>
            <a:endParaRPr lang="en-US" sz="700" b="0" i="0" kern="12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DBD856-2530-FA46-8E02-185EF15FBA8D}"/>
              </a:ext>
            </a:extLst>
          </p:cNvPr>
          <p:cNvCxnSpPr/>
          <p:nvPr userDrawn="1"/>
        </p:nvCxnSpPr>
        <p:spPr>
          <a:xfrm>
            <a:off x="9032318" y="6539947"/>
            <a:ext cx="2927804" cy="0"/>
          </a:xfrm>
          <a:prstGeom prst="line">
            <a:avLst/>
          </a:prstGeom>
          <a:ln w="317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BDB087A-6505-F640-8467-EC009C45CB0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3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  <p:sldLayoutId id="2147484086" r:id="rId18"/>
    <p:sldLayoutId id="2147484087" r:id="rId19"/>
    <p:sldLayoutId id="2147484088" r:id="rId20"/>
    <p:sldLayoutId id="2147484089" r:id="rId21"/>
    <p:sldLayoutId id="2147484090" r:id="rId22"/>
    <p:sldLayoutId id="2147484091" r:id="rId23"/>
    <p:sldLayoutId id="2147484092" r:id="rId24"/>
    <p:sldLayoutId id="2147484093" r:id="rId25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799" kern="1200">
          <a:solidFill>
            <a:schemeClr val="tx1"/>
          </a:solidFill>
          <a:latin typeface="Gotham Book" panose="02000604040000020004" pitchFamily="2" charset="0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85EAD1-F56D-294F-B2B4-58C52E7FF8E4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  <p:sldLayoutId id="2147484109" r:id="rId13"/>
    <p:sldLayoutId id="2147484110" r:id="rId14"/>
    <p:sldLayoutId id="2147484111" r:id="rId15"/>
    <p:sldLayoutId id="2147484112" r:id="rId16"/>
    <p:sldLayoutId id="2147484113" r:id="rId17"/>
    <p:sldLayoutId id="2147484114" r:id="rId18"/>
    <p:sldLayoutId id="2147484115" r:id="rId19"/>
    <p:sldLayoutId id="2147484116" r:id="rId20"/>
    <p:sldLayoutId id="2147484117" r:id="rId21"/>
    <p:sldLayoutId id="2147484118" r:id="rId22"/>
    <p:sldLayoutId id="2147484119" r:id="rId23"/>
    <p:sldLayoutId id="2147484120" r:id="rId24"/>
    <p:sldLayoutId id="2147484121" r:id="rId25"/>
    <p:sldLayoutId id="2147484122" r:id="rId26"/>
    <p:sldLayoutId id="2147484123" r:id="rId27"/>
    <p:sldLayoutId id="2147484124" r:id="rId28"/>
    <p:sldLayoutId id="2147484125" r:id="rId29"/>
    <p:sldLayoutId id="2147484126" r:id="rId30"/>
    <p:sldLayoutId id="2147484127" r:id="rId31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85EAD1-F56D-294F-B2B4-58C52E7FF8E4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6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154" r:id="rId26"/>
    <p:sldLayoutId id="2147484155" r:id="rId27"/>
    <p:sldLayoutId id="2147484156" r:id="rId28"/>
    <p:sldLayoutId id="2147484157" r:id="rId29"/>
    <p:sldLayoutId id="2147484158" r:id="rId30"/>
    <p:sldLayoutId id="2147484159" r:id="rId31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85EAD1-F56D-294F-B2B4-58C52E7FF8E4}"/>
              </a:ext>
            </a:extLst>
          </p:cNvPr>
          <p:cNvPicPr>
            <a:picLocks noChangeAspect="1"/>
          </p:cNvPicPr>
          <p:nvPr userDrawn="1"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342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80" r:id="rId42"/>
    <p:sldLayoutId id="2147483781" r:id="rId43"/>
    <p:sldLayoutId id="2147483782" r:id="rId44"/>
    <p:sldLayoutId id="2147483783" r:id="rId45"/>
    <p:sldLayoutId id="2147483784" r:id="rId46"/>
    <p:sldLayoutId id="2147483785" r:id="rId47"/>
    <p:sldLayoutId id="2147483786" r:id="rId48"/>
    <p:sldLayoutId id="2147483787" r:id="rId49"/>
    <p:sldLayoutId id="2147483788" r:id="rId50"/>
    <p:sldLayoutId id="2147483789" r:id="rId51"/>
    <p:sldLayoutId id="2147483790" r:id="rId52"/>
    <p:sldLayoutId id="2147483791" r:id="rId53"/>
    <p:sldLayoutId id="2147483792" r:id="rId54"/>
    <p:sldLayoutId id="2147483793" r:id="rId55"/>
    <p:sldLayoutId id="2147483794" r:id="rId56"/>
    <p:sldLayoutId id="2147483795" r:id="rId57"/>
    <p:sldLayoutId id="2147483796" r:id="rId58"/>
    <p:sldLayoutId id="2147483797" r:id="rId59"/>
    <p:sldLayoutId id="2147483798" r:id="rId60"/>
    <p:sldLayoutId id="2147483799" r:id="rId61"/>
    <p:sldLayoutId id="2147483800" r:id="rId62"/>
    <p:sldLayoutId id="2147483801" r:id="rId63"/>
    <p:sldLayoutId id="2147483802" r:id="rId64"/>
    <p:sldLayoutId id="2147483803" r:id="rId65"/>
    <p:sldLayoutId id="2147483804" r:id="rId66"/>
    <p:sldLayoutId id="2147483805" r:id="rId67"/>
    <p:sldLayoutId id="2147483806" r:id="rId68"/>
    <p:sldLayoutId id="2147483807" r:id="rId69"/>
    <p:sldLayoutId id="2147483808" r:id="rId70"/>
    <p:sldLayoutId id="2147484095" r:id="rId71"/>
  </p:sldLayoutIdLst>
  <p:hf hdr="0" ftr="0" dt="0"/>
  <p:txStyles>
    <p:titleStyle>
      <a:lvl1pPr algn="l" defTabSz="913852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2" indent="-228462" algn="l" defTabSz="9138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38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2314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9240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6166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3092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7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3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852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295" y="1219201"/>
            <a:ext cx="11376237" cy="497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6294" y="57076"/>
            <a:ext cx="8502179" cy="71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04D3DC-FAF4-45C0-958A-27B93C48168F}"/>
              </a:ext>
            </a:extLst>
          </p:cNvPr>
          <p:cNvSpPr>
            <a:spLocks/>
          </p:cNvSpPr>
          <p:nvPr userDrawn="1"/>
        </p:nvSpPr>
        <p:spPr>
          <a:xfrm>
            <a:off x="8841502" y="6594129"/>
            <a:ext cx="306494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Copyright © 2020 HCL Technologies Limited  |  www.hcltech.com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56FF23-60A5-4A61-96D6-F9D72BAE07F8}"/>
              </a:ext>
            </a:extLst>
          </p:cNvPr>
          <p:cNvSpPr/>
          <p:nvPr userDrawn="1"/>
        </p:nvSpPr>
        <p:spPr>
          <a:xfrm>
            <a:off x="237220" y="6594129"/>
            <a:ext cx="134652" cy="13849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859F80E-620D-49A1-BE04-AB53E30ABC2A}" type="slidenum">
              <a:rPr lang="it-IT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/>
              <a:t>‹#›</a:t>
            </a:fld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FDB52-FE32-4453-AF32-09E77A1CFB41}"/>
              </a:ext>
            </a:extLst>
          </p:cNvPr>
          <p:cNvSpPr>
            <a:spLocks/>
          </p:cNvSpPr>
          <p:nvPr userDrawn="1"/>
        </p:nvSpPr>
        <p:spPr>
          <a:xfrm>
            <a:off x="502558" y="6594129"/>
            <a:ext cx="1824217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 anchorCtr="0">
            <a:spAutoFit/>
          </a:bodyPr>
          <a:lstStyle/>
          <a:p>
            <a:pPr lvl="0" algn="l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Technology for the new normal, today.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289BC7-C6F5-4743-BF76-02320E1F629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37215" y="6594129"/>
            <a:ext cx="0" cy="121443"/>
          </a:xfrm>
          <a:prstGeom prst="line">
            <a:avLst/>
          </a:prstGeom>
          <a:solidFill>
            <a:schemeClr val="accent1"/>
          </a:solidFill>
          <a:ln w="952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7D80D7ED-B635-48AA-AA7E-504D18CFA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 t="42970" b="41818"/>
          <a:stretch/>
        </p:blipFill>
        <p:spPr>
          <a:xfrm>
            <a:off x="10226204" y="6330687"/>
            <a:ext cx="1731818" cy="2634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3944FB9-DEAB-4A8B-8D40-3B322F4AE0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67534" y="151120"/>
            <a:ext cx="804672" cy="122829"/>
            <a:chOff x="10543493" y="6380401"/>
            <a:chExt cx="1219277" cy="186117"/>
          </a:xfrm>
          <a:solidFill>
            <a:schemeClr val="accent1"/>
          </a:solidFill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8065FF0F-CF6A-4949-B83B-4AFA1E2C0D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3493" y="6393814"/>
              <a:ext cx="468953" cy="162643"/>
            </a:xfrm>
            <a:custGeom>
              <a:avLst/>
              <a:gdLst>
                <a:gd name="T0" fmla="*/ 0 w 555"/>
                <a:gd name="T1" fmla="*/ 194 h 194"/>
                <a:gd name="T2" fmla="*/ 156 w 555"/>
                <a:gd name="T3" fmla="*/ 194 h 194"/>
                <a:gd name="T4" fmla="*/ 189 w 555"/>
                <a:gd name="T5" fmla="*/ 116 h 194"/>
                <a:gd name="T6" fmla="*/ 343 w 555"/>
                <a:gd name="T7" fmla="*/ 116 h 194"/>
                <a:gd name="T8" fmla="*/ 310 w 555"/>
                <a:gd name="T9" fmla="*/ 194 h 194"/>
                <a:gd name="T10" fmla="*/ 468 w 555"/>
                <a:gd name="T11" fmla="*/ 194 h 194"/>
                <a:gd name="T12" fmla="*/ 555 w 555"/>
                <a:gd name="T13" fmla="*/ 0 h 194"/>
                <a:gd name="T14" fmla="*/ 395 w 555"/>
                <a:gd name="T15" fmla="*/ 0 h 194"/>
                <a:gd name="T16" fmla="*/ 366 w 555"/>
                <a:gd name="T17" fmla="*/ 66 h 194"/>
                <a:gd name="T18" fmla="*/ 213 w 555"/>
                <a:gd name="T19" fmla="*/ 66 h 194"/>
                <a:gd name="T20" fmla="*/ 241 w 555"/>
                <a:gd name="T21" fmla="*/ 0 h 194"/>
                <a:gd name="T22" fmla="*/ 85 w 555"/>
                <a:gd name="T23" fmla="*/ 0 h 194"/>
                <a:gd name="T24" fmla="*/ 0 w 555"/>
                <a:gd name="T25" fmla="*/ 194 h 1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5" h="194">
                  <a:moveTo>
                    <a:pt x="0" y="194"/>
                  </a:moveTo>
                  <a:lnTo>
                    <a:pt x="156" y="194"/>
                  </a:lnTo>
                  <a:lnTo>
                    <a:pt x="189" y="116"/>
                  </a:lnTo>
                  <a:lnTo>
                    <a:pt x="343" y="116"/>
                  </a:lnTo>
                  <a:lnTo>
                    <a:pt x="310" y="194"/>
                  </a:lnTo>
                  <a:lnTo>
                    <a:pt x="468" y="194"/>
                  </a:lnTo>
                  <a:lnTo>
                    <a:pt x="555" y="0"/>
                  </a:lnTo>
                  <a:lnTo>
                    <a:pt x="395" y="0"/>
                  </a:lnTo>
                  <a:lnTo>
                    <a:pt x="366" y="66"/>
                  </a:lnTo>
                  <a:lnTo>
                    <a:pt x="213" y="66"/>
                  </a:lnTo>
                  <a:lnTo>
                    <a:pt x="241" y="0"/>
                  </a:lnTo>
                  <a:lnTo>
                    <a:pt x="85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42CF2E8-5798-476E-96D7-05FC5E367C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787" y="6380401"/>
              <a:ext cx="442759" cy="186117"/>
            </a:xfrm>
            <a:custGeom>
              <a:avLst/>
              <a:gdLst>
                <a:gd name="T0" fmla="*/ 27472 w 222"/>
                <a:gd name="T1" fmla="*/ 6096 h 94"/>
                <a:gd name="T2" fmla="*/ 38398 w 222"/>
                <a:gd name="T3" fmla="*/ 6096 h 94"/>
                <a:gd name="T4" fmla="*/ 31506 w 222"/>
                <a:gd name="T5" fmla="*/ 1393 h 94"/>
                <a:gd name="T6" fmla="*/ 5865 w 222"/>
                <a:gd name="T7" fmla="*/ 4322 h 94"/>
                <a:gd name="T8" fmla="*/ 5337 w 222"/>
                <a:gd name="T9" fmla="*/ 14251 h 94"/>
                <a:gd name="T10" fmla="*/ 26448 w 222"/>
                <a:gd name="T11" fmla="*/ 15053 h 94"/>
                <a:gd name="T12" fmla="*/ 36125 w 222"/>
                <a:gd name="T13" fmla="*/ 10736 h 94"/>
                <a:gd name="T14" fmla="*/ 25048 w 222"/>
                <a:gd name="T15" fmla="*/ 10736 h 94"/>
                <a:gd name="T16" fmla="*/ 19556 w 222"/>
                <a:gd name="T17" fmla="*/ 12477 h 94"/>
                <a:gd name="T18" fmla="*/ 13622 w 222"/>
                <a:gd name="T19" fmla="*/ 8311 h 94"/>
                <a:gd name="T20" fmla="*/ 21763 w 222"/>
                <a:gd name="T21" fmla="*/ 4322 h 94"/>
                <a:gd name="T22" fmla="*/ 27472 w 222"/>
                <a:gd name="T23" fmla="*/ 6096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2" h="94">
                  <a:moveTo>
                    <a:pt x="159" y="35"/>
                  </a:moveTo>
                  <a:cubicBezTo>
                    <a:pt x="222" y="35"/>
                    <a:pt x="222" y="35"/>
                    <a:pt x="222" y="35"/>
                  </a:cubicBezTo>
                  <a:cubicBezTo>
                    <a:pt x="221" y="21"/>
                    <a:pt x="208" y="12"/>
                    <a:pt x="182" y="8"/>
                  </a:cubicBezTo>
                  <a:cubicBezTo>
                    <a:pt x="130" y="0"/>
                    <a:pt x="74" y="3"/>
                    <a:pt x="34" y="25"/>
                  </a:cubicBezTo>
                  <a:cubicBezTo>
                    <a:pt x="2" y="43"/>
                    <a:pt x="0" y="69"/>
                    <a:pt x="31" y="82"/>
                  </a:cubicBezTo>
                  <a:cubicBezTo>
                    <a:pt x="58" y="93"/>
                    <a:pt x="113" y="94"/>
                    <a:pt x="153" y="87"/>
                  </a:cubicBezTo>
                  <a:cubicBezTo>
                    <a:pt x="179" y="83"/>
                    <a:pt x="198" y="74"/>
                    <a:pt x="209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37" y="68"/>
                    <a:pt x="126" y="71"/>
                    <a:pt x="113" y="72"/>
                  </a:cubicBezTo>
                  <a:cubicBezTo>
                    <a:pt x="77" y="72"/>
                    <a:pt x="72" y="61"/>
                    <a:pt x="79" y="48"/>
                  </a:cubicBezTo>
                  <a:cubicBezTo>
                    <a:pt x="86" y="34"/>
                    <a:pt x="102" y="25"/>
                    <a:pt x="126" y="25"/>
                  </a:cubicBezTo>
                  <a:cubicBezTo>
                    <a:pt x="145" y="24"/>
                    <a:pt x="154" y="28"/>
                    <a:pt x="15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2DA2DE2C-6983-4F6E-8975-C871D27295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22251" y="6393814"/>
              <a:ext cx="340519" cy="162643"/>
            </a:xfrm>
            <a:custGeom>
              <a:avLst/>
              <a:gdLst>
                <a:gd name="T0" fmla="*/ 248 w 403"/>
                <a:gd name="T1" fmla="*/ 0 h 194"/>
                <a:gd name="T2" fmla="*/ 181 w 403"/>
                <a:gd name="T3" fmla="*/ 146 h 194"/>
                <a:gd name="T4" fmla="*/ 403 w 403"/>
                <a:gd name="T5" fmla="*/ 146 h 194"/>
                <a:gd name="T6" fmla="*/ 385 w 403"/>
                <a:gd name="T7" fmla="*/ 194 h 194"/>
                <a:gd name="T8" fmla="*/ 0 w 403"/>
                <a:gd name="T9" fmla="*/ 194 h 194"/>
                <a:gd name="T10" fmla="*/ 87 w 403"/>
                <a:gd name="T11" fmla="*/ 0 h 194"/>
                <a:gd name="T12" fmla="*/ 248 w 403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3" h="194">
                  <a:moveTo>
                    <a:pt x="248" y="0"/>
                  </a:moveTo>
                  <a:lnTo>
                    <a:pt x="181" y="146"/>
                  </a:lnTo>
                  <a:lnTo>
                    <a:pt x="403" y="146"/>
                  </a:lnTo>
                  <a:lnTo>
                    <a:pt x="385" y="194"/>
                  </a:lnTo>
                  <a:lnTo>
                    <a:pt x="0" y="194"/>
                  </a:lnTo>
                  <a:lnTo>
                    <a:pt x="87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6398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0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99" b="1" cap="none" baseline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99" b="1">
          <a:solidFill>
            <a:srgbClr val="00529B"/>
          </a:solidFill>
          <a:latin typeface="Novecento Book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99" b="1">
          <a:solidFill>
            <a:srgbClr val="00529B"/>
          </a:solidFill>
          <a:latin typeface="Novecento Book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99" b="1">
          <a:solidFill>
            <a:srgbClr val="00529B"/>
          </a:solidFill>
          <a:latin typeface="Novecento Book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99" b="1">
          <a:solidFill>
            <a:srgbClr val="00529B"/>
          </a:solidFill>
          <a:latin typeface="Novecento Book" pitchFamily="50" charset="0"/>
        </a:defRPr>
      </a:lvl5pPr>
      <a:lvl6pPr marL="457063" algn="l" rtl="0" fontAlgn="base">
        <a:spcBef>
          <a:spcPct val="0"/>
        </a:spcBef>
        <a:spcAft>
          <a:spcPct val="0"/>
        </a:spcAft>
        <a:defRPr sz="2399" b="1">
          <a:solidFill>
            <a:schemeClr val="bg1"/>
          </a:solidFill>
          <a:latin typeface="Arial" charset="0"/>
        </a:defRPr>
      </a:lvl6pPr>
      <a:lvl7pPr marL="914126" algn="l" rtl="0" fontAlgn="base">
        <a:spcBef>
          <a:spcPct val="0"/>
        </a:spcBef>
        <a:spcAft>
          <a:spcPct val="0"/>
        </a:spcAft>
        <a:defRPr sz="2399" b="1">
          <a:solidFill>
            <a:schemeClr val="bg1"/>
          </a:solidFill>
          <a:latin typeface="Arial" charset="0"/>
        </a:defRPr>
      </a:lvl7pPr>
      <a:lvl8pPr marL="1371189" algn="l" rtl="0" fontAlgn="base">
        <a:spcBef>
          <a:spcPct val="0"/>
        </a:spcBef>
        <a:spcAft>
          <a:spcPct val="0"/>
        </a:spcAft>
        <a:defRPr sz="2399" b="1">
          <a:solidFill>
            <a:schemeClr val="bg1"/>
          </a:solidFill>
          <a:latin typeface="Arial" charset="0"/>
        </a:defRPr>
      </a:lvl8pPr>
      <a:lvl9pPr marL="1828251" algn="l" rtl="0" fontAlgn="base">
        <a:spcBef>
          <a:spcPct val="0"/>
        </a:spcBef>
        <a:spcAft>
          <a:spcPct val="0"/>
        </a:spcAft>
        <a:defRPr sz="2399" b="1">
          <a:solidFill>
            <a:schemeClr val="bg1"/>
          </a:solidFill>
          <a:latin typeface="Arial" charset="0"/>
        </a:defRPr>
      </a:lvl9pPr>
    </p:titleStyle>
    <p:bodyStyle>
      <a:lvl1pPr marL="233293" indent="-233293" algn="l" rtl="0" eaLnBrk="0" fontAlgn="base" hangingPunct="0">
        <a:spcBef>
          <a:spcPct val="10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063" indent="-228531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−"/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90356" indent="-233293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▫"/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904604" indent="-219009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133135" indent="-219009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590198" indent="-219009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047261" indent="-219009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504323" indent="-219009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2961386" indent="-219009" algn="l" rtl="0" fontAlgn="base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D0DF1-857F-B144-9FD1-48DC4E41908F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FEC5DE9C-45A2-2744-9599-3E44422BC6A5}"/>
              </a:ext>
            </a:extLst>
          </p:cNvPr>
          <p:cNvSpPr/>
          <p:nvPr userDrawn="1"/>
        </p:nvSpPr>
        <p:spPr>
          <a:xfrm rot="2701197">
            <a:off x="-933023" y="1087274"/>
            <a:ext cx="6739101" cy="5178408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1EEC319-6D4A-EF47-BE27-FFF679D84127}"/>
              </a:ext>
            </a:extLst>
          </p:cNvPr>
          <p:cNvSpPr/>
          <p:nvPr userDrawn="1"/>
        </p:nvSpPr>
        <p:spPr>
          <a:xfrm rot="2325464">
            <a:off x="-681293" y="1623564"/>
            <a:ext cx="6737346" cy="5179757"/>
          </a:xfrm>
          <a:prstGeom prst="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83FF2F-BA6F-F34E-8709-F6C379176F8F}"/>
              </a:ext>
            </a:extLst>
          </p:cNvPr>
          <p:cNvSpPr/>
          <p:nvPr userDrawn="1"/>
        </p:nvSpPr>
        <p:spPr>
          <a:xfrm rot="12538187">
            <a:off x="9366458" y="-182312"/>
            <a:ext cx="2703934" cy="2078819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B2B9A-BA7E-144F-BECE-59D329BB1F02}"/>
              </a:ext>
            </a:extLst>
          </p:cNvPr>
          <p:cNvSpPr>
            <a:spLocks/>
          </p:cNvSpPr>
          <p:nvPr userDrawn="1"/>
        </p:nvSpPr>
        <p:spPr>
          <a:xfrm>
            <a:off x="9265214" y="6642557"/>
            <a:ext cx="2694908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2018-2020 HCL Technologies Limited  |  </a:t>
            </a:r>
            <a:r>
              <a:rPr lang="en-US" sz="700" b="0" i="0" kern="1200" err="1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www.hcltech.com</a:t>
            </a:r>
            <a:endParaRPr lang="en-US" sz="700" b="0" i="0" kern="1200">
              <a:solidFill>
                <a:schemeClr val="bg1"/>
              </a:solidFill>
              <a:latin typeface="Gotham Book" panose="020006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DBD856-2530-FA46-8E02-185EF15FBA8D}"/>
              </a:ext>
            </a:extLst>
          </p:cNvPr>
          <p:cNvCxnSpPr/>
          <p:nvPr userDrawn="1"/>
        </p:nvCxnSpPr>
        <p:spPr>
          <a:xfrm>
            <a:off x="9032318" y="6539947"/>
            <a:ext cx="2927804" cy="0"/>
          </a:xfrm>
          <a:prstGeom prst="line">
            <a:avLst/>
          </a:prstGeom>
          <a:ln w="317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BDB087A-6505-F640-8467-EC009C45CB0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6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854" r:id="rId20"/>
    <p:sldLayoutId id="2147483855" r:id="rId21"/>
    <p:sldLayoutId id="2147483856" r:id="rId22"/>
    <p:sldLayoutId id="2147483857" r:id="rId23"/>
    <p:sldLayoutId id="2147483858" r:id="rId24"/>
    <p:sldLayoutId id="2147483859" r:id="rId25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799" kern="1200">
          <a:solidFill>
            <a:schemeClr val="tx1"/>
          </a:solidFill>
          <a:latin typeface="Gotham Book" panose="02000604040000020004" pitchFamily="2" charset="0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85EAD1-F56D-294F-B2B4-58C52E7FF8E4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6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  <p:sldLayoutId id="2147483882" r:id="rId22"/>
    <p:sldLayoutId id="2147483883" r:id="rId23"/>
    <p:sldLayoutId id="2147483884" r:id="rId24"/>
    <p:sldLayoutId id="2147483885" r:id="rId25"/>
    <p:sldLayoutId id="2147483886" r:id="rId26"/>
    <p:sldLayoutId id="2147483887" r:id="rId27"/>
    <p:sldLayoutId id="2147483888" r:id="rId28"/>
    <p:sldLayoutId id="2147483889" r:id="rId29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85EAD1-F56D-294F-B2B4-58C52E7FF8E4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8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10" r:id="rId20"/>
    <p:sldLayoutId id="2147483911" r:id="rId21"/>
    <p:sldLayoutId id="2147483912" r:id="rId22"/>
    <p:sldLayoutId id="2147483913" r:id="rId23"/>
    <p:sldLayoutId id="2147483914" r:id="rId24"/>
    <p:sldLayoutId id="2147483915" r:id="rId25"/>
    <p:sldLayoutId id="2147483916" r:id="rId26"/>
    <p:sldLayoutId id="2147483917" r:id="rId27"/>
    <p:sldLayoutId id="2147483918" r:id="rId28"/>
    <p:sldLayoutId id="2147483919" r:id="rId29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85EAD1-F56D-294F-B2B4-58C52E7FF8E4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1113341" y="161367"/>
            <a:ext cx="806613" cy="112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FD82E5-D4E9-BD42-8B58-C4ECC616C86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watermark"/>
              </p:ext>
            </p:extLst>
          </p:nvPr>
        </p:nvSpPr>
        <p:spPr>
          <a:xfrm>
            <a:off x="5636535" y="6630955"/>
            <a:ext cx="65388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9964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2" r:id="rId21"/>
    <p:sldLayoutId id="2147483943" r:id="rId22"/>
    <p:sldLayoutId id="2147483944" r:id="rId23"/>
    <p:sldLayoutId id="2147483945" r:id="rId24"/>
    <p:sldLayoutId id="2147483946" r:id="rId25"/>
    <p:sldLayoutId id="2147483947" r:id="rId26"/>
    <p:sldLayoutId id="2147483948" r:id="rId27"/>
    <p:sldLayoutId id="2147483949" r:id="rId28"/>
    <p:sldLayoutId id="2147483950" r:id="rId29"/>
    <p:sldLayoutId id="2147483951" r:id="rId30"/>
    <p:sldLayoutId id="2147483952" r:id="rId31"/>
    <p:sldLayoutId id="2147483953" r:id="rId32"/>
    <p:sldLayoutId id="2147483955" r:id="rId33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34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  <p:sldLayoutId id="2147483974" r:id="rId18"/>
    <p:sldLayoutId id="2147483975" r:id="rId19"/>
    <p:sldLayoutId id="2147483976" r:id="rId20"/>
    <p:sldLayoutId id="2147483977" r:id="rId21"/>
    <p:sldLayoutId id="2147483978" r:id="rId22"/>
    <p:sldLayoutId id="2147483979" r:id="rId23"/>
    <p:sldLayoutId id="2147483980" r:id="rId24"/>
    <p:sldLayoutId id="2147483981" r:id="rId25"/>
    <p:sldLayoutId id="2147483982" r:id="rId26"/>
    <p:sldLayoutId id="2147483983" r:id="rId27"/>
    <p:sldLayoutId id="2147483984" r:id="rId28"/>
    <p:sldLayoutId id="2147483985" r:id="rId29"/>
    <p:sldLayoutId id="2147483986" r:id="rId30"/>
    <p:sldLayoutId id="2147483987" r:id="rId31"/>
    <p:sldLayoutId id="2147483988" r:id="rId32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D0DF1-857F-B144-9FD1-48DC4E41908F}"/>
              </a:ext>
            </a:extLst>
          </p:cNvPr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rgbClr val="0066B3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FEC5DE9C-45A2-2744-9599-3E44422BC6A5}"/>
              </a:ext>
            </a:extLst>
          </p:cNvPr>
          <p:cNvSpPr/>
          <p:nvPr userDrawn="1"/>
        </p:nvSpPr>
        <p:spPr>
          <a:xfrm rot="2701197">
            <a:off x="-933023" y="1087274"/>
            <a:ext cx="6739101" cy="5178408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1EEC319-6D4A-EF47-BE27-FFF679D84127}"/>
              </a:ext>
            </a:extLst>
          </p:cNvPr>
          <p:cNvSpPr/>
          <p:nvPr userDrawn="1"/>
        </p:nvSpPr>
        <p:spPr>
          <a:xfrm rot="2325464">
            <a:off x="-681293" y="1623564"/>
            <a:ext cx="6737346" cy="5179757"/>
          </a:xfrm>
          <a:prstGeom prst="triangl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E983FF2F-BA6F-F34E-8709-F6C379176F8F}"/>
              </a:ext>
            </a:extLst>
          </p:cNvPr>
          <p:cNvSpPr/>
          <p:nvPr userDrawn="1"/>
        </p:nvSpPr>
        <p:spPr>
          <a:xfrm rot="12538187">
            <a:off x="9366458" y="-182312"/>
            <a:ext cx="2703934" cy="2078819"/>
          </a:xfrm>
          <a:prstGeom prst="triangle">
            <a:avLst>
              <a:gd name="adj" fmla="val 50938"/>
            </a:avLst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8" b="0" i="0">
              <a:latin typeface="Gotham Book" panose="0200060404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DB2B9A-BA7E-144F-BECE-59D329BB1F02}"/>
              </a:ext>
            </a:extLst>
          </p:cNvPr>
          <p:cNvSpPr>
            <a:spLocks/>
          </p:cNvSpPr>
          <p:nvPr userDrawn="1"/>
        </p:nvSpPr>
        <p:spPr>
          <a:xfrm>
            <a:off x="9471948" y="6642557"/>
            <a:ext cx="2488174" cy="200055"/>
          </a:xfrm>
          <a:prstGeom prst="rect">
            <a:avLst/>
          </a:prstGeom>
          <a:noFill/>
          <a:ln>
            <a:noFill/>
          </a:ln>
        </p:spPr>
        <p:txBody>
          <a:bodyPr wrap="none" rIns="0">
            <a:spAutoFit/>
          </a:bodyPr>
          <a:lstStyle/>
          <a:p>
            <a:pPr lvl="0" algn="r" defTabSz="1217248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00" b="0" i="0" kern="1200">
                <a:solidFill>
                  <a:schemeClr val="bg1"/>
                </a:solidFill>
                <a:latin typeface="Gotham Book" panose="02000604040000020004" pitchFamily="2" charset="0"/>
                <a:cs typeface="Arial" panose="020B0604020202020204" pitchFamily="34" charset="0"/>
              </a:rPr>
              <a:t>Copyright © 2020 HCL Technologies Limited  |  www.hcltech.com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DBD856-2530-FA46-8E02-185EF15FBA8D}"/>
              </a:ext>
            </a:extLst>
          </p:cNvPr>
          <p:cNvCxnSpPr/>
          <p:nvPr userDrawn="1"/>
        </p:nvCxnSpPr>
        <p:spPr>
          <a:xfrm>
            <a:off x="9032318" y="6539947"/>
            <a:ext cx="2927804" cy="0"/>
          </a:xfrm>
          <a:prstGeom prst="line">
            <a:avLst/>
          </a:prstGeom>
          <a:ln w="317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BDB087A-6505-F640-8467-EC009C45CB0A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599754" y="6139582"/>
            <a:ext cx="2046707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  <p:sldLayoutId id="2147484007" r:id="rId18"/>
    <p:sldLayoutId id="2147484008" r:id="rId19"/>
    <p:sldLayoutId id="2147484009" r:id="rId20"/>
    <p:sldLayoutId id="2147484010" r:id="rId21"/>
    <p:sldLayoutId id="2147484011" r:id="rId22"/>
    <p:sldLayoutId id="2147484012" r:id="rId23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799" kern="1200">
          <a:solidFill>
            <a:schemeClr val="tx1"/>
          </a:solidFill>
          <a:latin typeface="Gotham Book" panose="02000604040000020004" pitchFamily="2" charset="0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10">
            <a:extLst>
              <a:ext uri="{FF2B5EF4-FFF2-40B4-BE49-F238E27FC236}">
                <a16:creationId xmlns:a16="http://schemas.microsoft.com/office/drawing/2014/main" id="{D7CCFF6E-A6D9-944D-A2A1-615954EB62C8}"/>
              </a:ext>
            </a:extLst>
          </p:cNvPr>
          <p:cNvSpPr>
            <a:spLocks/>
          </p:cNvSpPr>
          <p:nvPr/>
        </p:nvSpPr>
        <p:spPr bwMode="auto">
          <a:xfrm>
            <a:off x="-2" y="4910748"/>
            <a:ext cx="12155699" cy="1900157"/>
          </a:xfrm>
          <a:prstGeom prst="rect">
            <a:avLst/>
          </a:prstGeom>
          <a:gradFill flip="none" rotWithShape="1">
            <a:gsLst>
              <a:gs pos="69000">
                <a:schemeClr val="accent2">
                  <a:lumMod val="10000"/>
                  <a:lumOff val="90000"/>
                  <a:alpha val="33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51000">
                <a:schemeClr val="accent4">
                  <a:lumMod val="97000"/>
                  <a:lumOff val="3000"/>
                  <a:alpha val="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Gotham Book" panose="02000604040000020004" pitchFamily="2" charset="0"/>
            </a:endParaRPr>
          </a:p>
        </p:txBody>
      </p:sp>
      <p:sp>
        <p:nvSpPr>
          <p:cNvPr id="117" name="Freeform 10">
            <a:extLst>
              <a:ext uri="{FF2B5EF4-FFF2-40B4-BE49-F238E27FC236}">
                <a16:creationId xmlns:a16="http://schemas.microsoft.com/office/drawing/2014/main" id="{9CAC3A0F-4F4E-0D46-95B6-C48C522B57EA}"/>
              </a:ext>
            </a:extLst>
          </p:cNvPr>
          <p:cNvSpPr>
            <a:spLocks/>
          </p:cNvSpPr>
          <p:nvPr/>
        </p:nvSpPr>
        <p:spPr bwMode="auto">
          <a:xfrm>
            <a:off x="-1" y="1974743"/>
            <a:ext cx="12155699" cy="2864790"/>
          </a:xfrm>
          <a:prstGeom prst="rect">
            <a:avLst/>
          </a:prstGeom>
          <a:gradFill flip="none" rotWithShape="1">
            <a:gsLst>
              <a:gs pos="74000">
                <a:srgbClr val="94C8EA">
                  <a:alpha val="33000"/>
                </a:srgbClr>
              </a:gs>
              <a:gs pos="0">
                <a:schemeClr val="accent5"/>
              </a:gs>
              <a:gs pos="47000">
                <a:schemeClr val="accent4">
                  <a:lumMod val="97000"/>
                  <a:lumOff val="3000"/>
                  <a:alpha val="22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err="1">
                <a:solidFill>
                  <a:schemeClr val="tx1"/>
                </a:solidFill>
                <a:latin typeface="Gotham Book" panose="02000604040000020004" pitchFamily="2" charset="0"/>
              </a:rPr>
              <a:t>Etherogeneous</a:t>
            </a:r>
            <a:endParaRPr lang="en-US" sz="1600">
              <a:solidFill>
                <a:srgbClr val="FFFFFF"/>
              </a:solidFill>
              <a:latin typeface="Gotham Book" panose="02000604040000020004" pitchFamily="2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D32C627-F16A-AB4F-AF9B-DCCCCEDA6EC7}"/>
              </a:ext>
            </a:extLst>
          </p:cNvPr>
          <p:cNvGrpSpPr/>
          <p:nvPr/>
        </p:nvGrpSpPr>
        <p:grpSpPr>
          <a:xfrm>
            <a:off x="5257622" y="2353789"/>
            <a:ext cx="2161429" cy="1548895"/>
            <a:chOff x="2671631" y="2566199"/>
            <a:chExt cx="3270341" cy="2108549"/>
          </a:xfrm>
        </p:grpSpPr>
        <p:sp>
          <p:nvSpPr>
            <p:cNvPr id="135" name="Rounded Rectangle 16">
              <a:extLst>
                <a:ext uri="{FF2B5EF4-FFF2-40B4-BE49-F238E27FC236}">
                  <a16:creationId xmlns:a16="http://schemas.microsoft.com/office/drawing/2014/main" id="{626A1FF9-E095-1A48-8462-6DD633ABC8C6}"/>
                </a:ext>
              </a:extLst>
            </p:cNvPr>
            <p:cNvSpPr/>
            <p:nvPr/>
          </p:nvSpPr>
          <p:spPr>
            <a:xfrm>
              <a:off x="2671631" y="2566199"/>
              <a:ext cx="3270341" cy="210854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0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kern="0">
                <a:solidFill>
                  <a:srgbClr val="000000"/>
                </a:solidFill>
                <a:latin typeface="Verdana"/>
                <a:ea typeface="ＭＳ Ｐゴシック"/>
                <a:cs typeface="Arial"/>
              </a:endParaRPr>
            </a:p>
          </p:txBody>
        </p:sp>
        <p:sp>
          <p:nvSpPr>
            <p:cNvPr id="136" name="Rectangle 28">
              <a:extLst>
                <a:ext uri="{FF2B5EF4-FFF2-40B4-BE49-F238E27FC236}">
                  <a16:creationId xmlns:a16="http://schemas.microsoft.com/office/drawing/2014/main" id="{01E6BE82-A553-914F-8921-51AC720C638A}"/>
                </a:ext>
              </a:extLst>
            </p:cNvPr>
            <p:cNvSpPr/>
            <p:nvPr/>
          </p:nvSpPr>
          <p:spPr>
            <a:xfrm>
              <a:off x="3611709" y="3207371"/>
              <a:ext cx="1997314" cy="7880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457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chemeClr val="bg1"/>
                  </a:solidFill>
                  <a:latin typeface="Gotham Book" panose="02000604040000020004" pitchFamily="2" charset="0"/>
                  <a:ea typeface="+mj-ea"/>
                  <a:cs typeface="+mj-cs"/>
                </a:rPr>
                <a:t>HA/DR</a:t>
              </a:r>
            </a:p>
          </p:txBody>
        </p:sp>
      </p:grpSp>
      <p:sp>
        <p:nvSpPr>
          <p:cNvPr id="114" name="Freeform 10">
            <a:extLst>
              <a:ext uri="{FF2B5EF4-FFF2-40B4-BE49-F238E27FC236}">
                <a16:creationId xmlns:a16="http://schemas.microsoft.com/office/drawing/2014/main" id="{3E16ECE8-0096-F345-B6A0-617E6E352A76}"/>
              </a:ext>
            </a:extLst>
          </p:cNvPr>
          <p:cNvSpPr>
            <a:spLocks/>
          </p:cNvSpPr>
          <p:nvPr/>
        </p:nvSpPr>
        <p:spPr bwMode="auto">
          <a:xfrm>
            <a:off x="0" y="575719"/>
            <a:ext cx="12155699" cy="1338983"/>
          </a:xfrm>
          <a:prstGeom prst="rect">
            <a:avLst/>
          </a:prstGeom>
          <a:gradFill flip="none" rotWithShape="1">
            <a:gsLst>
              <a:gs pos="74000">
                <a:srgbClr val="94C8EA">
                  <a:alpha val="33000"/>
                </a:srgbClr>
              </a:gs>
              <a:gs pos="0">
                <a:schemeClr val="accent4">
                  <a:lumMod val="67000"/>
                </a:schemeClr>
              </a:gs>
              <a:gs pos="47000">
                <a:schemeClr val="accent4">
                  <a:lumMod val="97000"/>
                  <a:lumOff val="3000"/>
                  <a:alpha val="22000"/>
                </a:schemeClr>
              </a:gs>
              <a:gs pos="100000">
                <a:schemeClr val="accent4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Gotham Book" panose="0200060404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5586" y="642462"/>
            <a:ext cx="7064834" cy="40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99">
                <a:latin typeface="Gotham Book" panose="02000604040000020004" pitchFamily="2" charset="0"/>
                <a:ea typeface="+mj-ea"/>
                <a:cs typeface="+mj-cs"/>
              </a:rPr>
              <a:t>DYNAMIC WORKLOAD CONSOLE</a:t>
            </a:r>
            <a:endParaRPr lang="en-US" sz="1600" b="1">
              <a:ea typeface="MS PGothic" pitchFamily="34" charset="-128"/>
              <a:cs typeface="Arial" charset="0"/>
            </a:endParaRPr>
          </a:p>
        </p:txBody>
      </p:sp>
      <p:sp>
        <p:nvSpPr>
          <p:cNvPr id="14" name="Rounded Rectangle 177"/>
          <p:cNvSpPr/>
          <p:nvPr/>
        </p:nvSpPr>
        <p:spPr>
          <a:xfrm>
            <a:off x="2994371" y="1037770"/>
            <a:ext cx="1727550" cy="3239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Modeling</a:t>
            </a:r>
          </a:p>
        </p:txBody>
      </p:sp>
      <p:sp>
        <p:nvSpPr>
          <p:cNvPr id="16" name="Rounded Rectangle 186"/>
          <p:cNvSpPr/>
          <p:nvPr/>
        </p:nvSpPr>
        <p:spPr>
          <a:xfrm>
            <a:off x="1205586" y="1437344"/>
            <a:ext cx="1727550" cy="3239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Graphical views</a:t>
            </a:r>
          </a:p>
        </p:txBody>
      </p:sp>
      <p:sp>
        <p:nvSpPr>
          <p:cNvPr id="17" name="Rounded Rectangle 187"/>
          <p:cNvSpPr/>
          <p:nvPr/>
        </p:nvSpPr>
        <p:spPr>
          <a:xfrm>
            <a:off x="6550572" y="1031697"/>
            <a:ext cx="1719848" cy="3239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Security &amp; configuration</a:t>
            </a:r>
          </a:p>
        </p:txBody>
      </p:sp>
      <p:sp>
        <p:nvSpPr>
          <p:cNvPr id="18" name="Rounded Rectangle 188"/>
          <p:cNvSpPr/>
          <p:nvPr/>
        </p:nvSpPr>
        <p:spPr>
          <a:xfrm>
            <a:off x="4772471" y="1031697"/>
            <a:ext cx="1727550" cy="3239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What-If</a:t>
            </a:r>
          </a:p>
        </p:txBody>
      </p:sp>
      <p:sp>
        <p:nvSpPr>
          <p:cNvPr id="20" name="Rounded Rectangle 189"/>
          <p:cNvSpPr/>
          <p:nvPr/>
        </p:nvSpPr>
        <p:spPr>
          <a:xfrm>
            <a:off x="1205586" y="1040669"/>
            <a:ext cx="1727550" cy="3239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Dashboard</a:t>
            </a:r>
          </a:p>
        </p:txBody>
      </p:sp>
      <p:sp>
        <p:nvSpPr>
          <p:cNvPr id="21" name="Rounded Rectangle 192"/>
          <p:cNvSpPr/>
          <p:nvPr/>
        </p:nvSpPr>
        <p:spPr>
          <a:xfrm>
            <a:off x="4771103" y="1431703"/>
            <a:ext cx="1727550" cy="3239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Reporting</a:t>
            </a:r>
          </a:p>
        </p:txBody>
      </p:sp>
      <p:sp>
        <p:nvSpPr>
          <p:cNvPr id="22" name="Rounded Rectangle 194"/>
          <p:cNvSpPr/>
          <p:nvPr/>
        </p:nvSpPr>
        <p:spPr>
          <a:xfrm>
            <a:off x="2994371" y="1438514"/>
            <a:ext cx="1727550" cy="3239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Monitoring</a:t>
            </a:r>
          </a:p>
        </p:txBody>
      </p:sp>
      <p:sp>
        <p:nvSpPr>
          <p:cNvPr id="75" name="Rounded Rectangle 200"/>
          <p:cNvSpPr/>
          <p:nvPr/>
        </p:nvSpPr>
        <p:spPr>
          <a:xfrm>
            <a:off x="6555276" y="1425716"/>
            <a:ext cx="1727550" cy="3239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Self-service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510893" y="2170709"/>
            <a:ext cx="3269489" cy="2108000"/>
            <a:chOff x="2671631" y="2566199"/>
            <a:chExt cx="3270341" cy="2108549"/>
          </a:xfrm>
        </p:grpSpPr>
        <p:sp>
          <p:nvSpPr>
            <p:cNvPr id="28" name="Rounded Rectangle 16"/>
            <p:cNvSpPr/>
            <p:nvPr/>
          </p:nvSpPr>
          <p:spPr>
            <a:xfrm>
              <a:off x="2671631" y="2566199"/>
              <a:ext cx="3270341" cy="210854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0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kern="0">
                <a:solidFill>
                  <a:srgbClr val="000000"/>
                </a:solidFill>
                <a:latin typeface="Verdana"/>
                <a:ea typeface="ＭＳ Ｐゴシック"/>
                <a:cs typeface="Aria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38518" y="2673455"/>
              <a:ext cx="2895545" cy="44267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4570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999">
                  <a:solidFill>
                    <a:schemeClr val="bg1"/>
                  </a:solidFill>
                  <a:latin typeface="Gotham Book" panose="02000604040000020004" pitchFamily="2" charset="0"/>
                  <a:ea typeface="+mj-ea"/>
                  <a:cs typeface="+mj-cs"/>
                </a:rPr>
                <a:t>ENGINE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875345" y="3156615"/>
              <a:ext cx="2858723" cy="1239842"/>
              <a:chOff x="3597249" y="3192711"/>
              <a:chExt cx="2858723" cy="1239842"/>
            </a:xfrm>
          </p:grpSpPr>
          <p:sp>
            <p:nvSpPr>
              <p:cNvPr id="32" name="Rounded Rectangle 28"/>
              <p:cNvSpPr/>
              <p:nvPr/>
            </p:nvSpPr>
            <p:spPr>
              <a:xfrm>
                <a:off x="3597249" y="3635668"/>
                <a:ext cx="1344633" cy="36620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63"/>
                <a:r>
                  <a:rPr lang="en-US" sz="1200">
                    <a:solidFill>
                      <a:schemeClr val="tx1"/>
                    </a:solidFill>
                    <a:latin typeface="Gotham Book" panose="02000604040000020004" pitchFamily="2" charset="0"/>
                    <a:ea typeface="+mj-ea"/>
                    <a:cs typeface="+mj-cs"/>
                  </a:rPr>
                  <a:t>Dynamic Scheduling</a:t>
                </a:r>
              </a:p>
            </p:txBody>
          </p:sp>
          <p:sp>
            <p:nvSpPr>
              <p:cNvPr id="33" name="Rounded Rectangle 29"/>
              <p:cNvSpPr/>
              <p:nvPr/>
            </p:nvSpPr>
            <p:spPr>
              <a:xfrm>
                <a:off x="3601470" y="3192712"/>
                <a:ext cx="1340412" cy="38527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6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>
                    <a:solidFill>
                      <a:schemeClr val="tx1"/>
                    </a:solidFill>
                    <a:latin typeface="Gotham Book" panose="02000604040000020004" pitchFamily="2" charset="0"/>
                    <a:ea typeface="+mj-ea"/>
                    <a:cs typeface="+mj-cs"/>
                  </a:rPr>
                  <a:t>Planning</a:t>
                </a:r>
                <a:endParaRPr lang="en-US" sz="1100">
                  <a:solidFill>
                    <a:schemeClr val="tx1"/>
                  </a:solidFill>
                  <a:latin typeface="Gotham Book" panose="02000604040000020004" pitchFamily="2" charset="0"/>
                  <a:ea typeface="+mj-ea"/>
                  <a:cs typeface="+mj-cs"/>
                </a:endParaRPr>
              </a:p>
            </p:txBody>
          </p:sp>
          <p:sp>
            <p:nvSpPr>
              <p:cNvPr id="34" name="Rounded Rectangle 70"/>
              <p:cNvSpPr/>
              <p:nvPr/>
            </p:nvSpPr>
            <p:spPr>
              <a:xfrm>
                <a:off x="5004260" y="3192711"/>
                <a:ext cx="1437825" cy="37029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63"/>
                <a:r>
                  <a:rPr lang="en-US" sz="1200">
                    <a:solidFill>
                      <a:schemeClr val="tx1"/>
                    </a:solidFill>
                    <a:latin typeface="Gotham Book" panose="02000604040000020004" pitchFamily="2" charset="0"/>
                    <a:ea typeface="+mj-ea"/>
                    <a:cs typeface="+mj-cs"/>
                  </a:rPr>
                  <a:t>REST APIs</a:t>
                </a:r>
              </a:p>
            </p:txBody>
          </p:sp>
          <p:sp>
            <p:nvSpPr>
              <p:cNvPr id="36" name="Rounded Rectangle 71"/>
              <p:cNvSpPr/>
              <p:nvPr/>
            </p:nvSpPr>
            <p:spPr>
              <a:xfrm>
                <a:off x="5004262" y="3634236"/>
                <a:ext cx="1437822" cy="36763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63"/>
                <a:r>
                  <a:rPr lang="en-US" sz="1200">
                    <a:solidFill>
                      <a:schemeClr val="tx1"/>
                    </a:solidFill>
                    <a:latin typeface="Gotham Book" panose="02000604040000020004" pitchFamily="2" charset="0"/>
                    <a:ea typeface="+mj-ea"/>
                    <a:cs typeface="+mj-cs"/>
                  </a:rPr>
                  <a:t>Event Management</a:t>
                </a:r>
              </a:p>
            </p:txBody>
          </p:sp>
          <p:sp>
            <p:nvSpPr>
              <p:cNvPr id="85" name="Rounded Rectangle 28"/>
              <p:cNvSpPr/>
              <p:nvPr/>
            </p:nvSpPr>
            <p:spPr>
              <a:xfrm>
                <a:off x="3600199" y="4066347"/>
                <a:ext cx="1344633" cy="36620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63"/>
                <a:r>
                  <a:rPr lang="en-US" sz="1200">
                    <a:solidFill>
                      <a:schemeClr val="tx1"/>
                    </a:solidFill>
                    <a:latin typeface="Gotham Book" panose="02000604040000020004" pitchFamily="2" charset="0"/>
                    <a:ea typeface="+mj-ea"/>
                    <a:cs typeface="+mj-cs"/>
                  </a:rPr>
                  <a:t>Predictive analysis</a:t>
                </a:r>
              </a:p>
            </p:txBody>
          </p:sp>
          <p:sp>
            <p:nvSpPr>
              <p:cNvPr id="86" name="Rounded Rectangle 28"/>
              <p:cNvSpPr/>
              <p:nvPr/>
            </p:nvSpPr>
            <p:spPr>
              <a:xfrm>
                <a:off x="5018148" y="4064804"/>
                <a:ext cx="1437824" cy="36620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63"/>
                <a:r>
                  <a:rPr lang="en-US" sz="1200">
                    <a:solidFill>
                      <a:schemeClr val="tx1"/>
                    </a:solidFill>
                    <a:latin typeface="Gotham Book" panose="02000604040000020004" pitchFamily="2" charset="0"/>
                    <a:ea typeface="+mj-ea"/>
                    <a:cs typeface="+mj-cs"/>
                  </a:rPr>
                  <a:t>DevOps 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 flipH="1">
            <a:off x="4627275" y="4572080"/>
            <a:ext cx="2595752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>
                <a:latin typeface="Gotham Book" panose="02000604040000020004" pitchFamily="2" charset="0"/>
                <a:ea typeface="+mj-ea"/>
                <a:cs typeface="+mj-cs"/>
              </a:rPr>
              <a:t>DB/2 – Oracle – Informix - MS/SQL - VSAM </a:t>
            </a:r>
          </a:p>
        </p:txBody>
      </p:sp>
      <p:sp>
        <p:nvSpPr>
          <p:cNvPr id="88" name="Rectangle 87"/>
          <p:cNvSpPr/>
          <p:nvPr/>
        </p:nvSpPr>
        <p:spPr>
          <a:xfrm>
            <a:off x="-134343" y="998526"/>
            <a:ext cx="1225278" cy="52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chemeClr val="bg1"/>
                </a:solidFill>
                <a:latin typeface="Gotham Book" panose="02000604040000020004" pitchFamily="2" charset="0"/>
              </a:rPr>
              <a:t>VIEW</a:t>
            </a:r>
            <a:r>
              <a:rPr lang="en-US" sz="1400" b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sz="1400" b="1">
                <a:solidFill>
                  <a:schemeClr val="bg1"/>
                </a:solidFill>
                <a:latin typeface="Gotham Book" panose="02000604040000020004" pitchFamily="2" charset="0"/>
              </a:rPr>
              <a:t>AND</a:t>
            </a:r>
            <a:r>
              <a:rPr lang="en-US" sz="1400" b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sz="1400" b="1">
                <a:solidFill>
                  <a:schemeClr val="bg1"/>
                </a:solidFill>
                <a:latin typeface="Gotham Book" panose="02000604040000020004" pitchFamily="2" charset="0"/>
              </a:rPr>
              <a:t>OPERATE</a:t>
            </a:r>
          </a:p>
        </p:txBody>
      </p:sp>
      <p:cxnSp>
        <p:nvCxnSpPr>
          <p:cNvPr id="189" name="Straight Arrow Connector 188"/>
          <p:cNvCxnSpPr>
            <a:cxnSpLocks/>
          </p:cNvCxnSpPr>
          <p:nvPr/>
        </p:nvCxnSpPr>
        <p:spPr>
          <a:xfrm flipV="1">
            <a:off x="5736705" y="4124498"/>
            <a:ext cx="352246" cy="401479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08" name="Title 1">
            <a:extLst>
              <a:ext uri="{FF2B5EF4-FFF2-40B4-BE49-F238E27FC236}">
                <a16:creationId xmlns:a16="http://schemas.microsoft.com/office/drawing/2014/main" id="{FF81289B-19A6-2F40-848D-593E6F01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3486"/>
            <a:ext cx="12188825" cy="523084"/>
          </a:xfrm>
        </p:spPr>
        <p:txBody>
          <a:bodyPr wrap="square" anchor="ctr">
            <a:spAutoFit/>
          </a:bodyPr>
          <a:lstStyle/>
          <a:p>
            <a:r>
              <a:rPr lang="en-US" sz="3199" dirty="0">
                <a:solidFill>
                  <a:srgbClr val="4B4B4B"/>
                </a:solidFill>
                <a:latin typeface="Gotham Book" panose="02000604040000020004" pitchFamily="2" charset="0"/>
              </a:rPr>
              <a:t>HCL </a:t>
            </a:r>
            <a:r>
              <a:rPr lang="en-US" sz="3199">
                <a:solidFill>
                  <a:srgbClr val="4B4B4B"/>
                </a:solidFill>
                <a:latin typeface="Gotham Book" panose="02000604040000020004" pitchFamily="2" charset="0"/>
              </a:rPr>
              <a:t>Automation Power Suite </a:t>
            </a:r>
            <a:r>
              <a:rPr lang="en-US" sz="3199" dirty="0">
                <a:solidFill>
                  <a:schemeClr val="accent5"/>
                </a:solidFill>
                <a:latin typeface="Gotham Book" panose="02000604040000020004" pitchFamily="2" charset="0"/>
              </a:rPr>
              <a:t>Architecture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5E8DC12-A807-924D-839D-545B4188BA95}"/>
              </a:ext>
            </a:extLst>
          </p:cNvPr>
          <p:cNvSpPr/>
          <p:nvPr/>
        </p:nvSpPr>
        <p:spPr>
          <a:xfrm>
            <a:off x="-164515" y="2960714"/>
            <a:ext cx="1225278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chemeClr val="bg1"/>
                </a:solidFill>
                <a:latin typeface="Gotham Book" panose="02000604040000020004" pitchFamily="2" charset="0"/>
              </a:rPr>
              <a:t>ENGINE AUTOMATE WITH HA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7DB4325-4E7C-854C-9B66-3DC631203E43}"/>
              </a:ext>
            </a:extLst>
          </p:cNvPr>
          <p:cNvSpPr/>
          <p:nvPr/>
        </p:nvSpPr>
        <p:spPr>
          <a:xfrm>
            <a:off x="-164514" y="5697458"/>
            <a:ext cx="1225278" cy="30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latin typeface="Gotham Book" panose="02000604040000020004" pitchFamily="2" charset="0"/>
              </a:rPr>
              <a:t>EXECUTE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EBC530-538B-0E47-ABCB-304F406C4381}"/>
              </a:ext>
            </a:extLst>
          </p:cNvPr>
          <p:cNvCxnSpPr>
            <a:cxnSpLocks/>
          </p:cNvCxnSpPr>
          <p:nvPr/>
        </p:nvCxnSpPr>
        <p:spPr>
          <a:xfrm>
            <a:off x="4683796" y="1908197"/>
            <a:ext cx="0" cy="821965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phic 53">
            <a:extLst>
              <a:ext uri="{FF2B5EF4-FFF2-40B4-BE49-F238E27FC236}">
                <a16:creationId xmlns:a16="http://schemas.microsoft.com/office/drawing/2014/main" id="{6B3F6CED-91C7-5043-A9C3-CAADF0C7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4528" y="4057298"/>
            <a:ext cx="545958" cy="545958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9226ECCF-CEF1-984B-8A16-271A76FC3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3233" y="3953260"/>
            <a:ext cx="545958" cy="545958"/>
          </a:xfrm>
          <a:prstGeom prst="rect">
            <a:avLst/>
          </a:prstGeom>
        </p:spPr>
      </p:pic>
      <p:sp>
        <p:nvSpPr>
          <p:cNvPr id="192" name="Rounded Rectangle 173"/>
          <p:cNvSpPr/>
          <p:nvPr/>
        </p:nvSpPr>
        <p:spPr>
          <a:xfrm>
            <a:off x="1054830" y="5229218"/>
            <a:ext cx="5488250" cy="1209131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kern="0">
              <a:solidFill>
                <a:srgbClr val="000000"/>
              </a:solidFill>
              <a:latin typeface="Verdana"/>
              <a:ea typeface="ＭＳ Ｐゴシック"/>
              <a:cs typeface="Arial"/>
            </a:endParaRPr>
          </a:p>
        </p:txBody>
      </p:sp>
      <p:sp>
        <p:nvSpPr>
          <p:cNvPr id="106" name="TextBox 105"/>
          <p:cNvSpPr txBox="1"/>
          <p:nvPr/>
        </p:nvSpPr>
        <p:spPr>
          <a:xfrm flipH="1">
            <a:off x="1060761" y="5922407"/>
            <a:ext cx="4725303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>
                <a:solidFill>
                  <a:prstClr val="black"/>
                </a:solidFill>
                <a:latin typeface="Calibri" panose="020F0502020204030204"/>
              </a:rPr>
              <a:t>AIX - HP - IBMi – Linux – Solaris – Windows – z/OS -</a:t>
            </a:r>
          </a:p>
        </p:txBody>
      </p:sp>
      <p:sp>
        <p:nvSpPr>
          <p:cNvPr id="183" name="Rounded Rectangle 189">
            <a:extLst>
              <a:ext uri="{FF2B5EF4-FFF2-40B4-BE49-F238E27FC236}">
                <a16:creationId xmlns:a16="http://schemas.microsoft.com/office/drawing/2014/main" id="{A9D696FE-EEB7-8242-BAB4-E0D9F7239D7E}"/>
              </a:ext>
            </a:extLst>
          </p:cNvPr>
          <p:cNvSpPr/>
          <p:nvPr/>
        </p:nvSpPr>
        <p:spPr>
          <a:xfrm>
            <a:off x="1101112" y="5346808"/>
            <a:ext cx="4275439" cy="5219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AGENTS</a:t>
            </a:r>
          </a:p>
        </p:txBody>
      </p:sp>
      <p:sp>
        <p:nvSpPr>
          <p:cNvPr id="61" name="Rounded Rectangle 173">
            <a:extLst>
              <a:ext uri="{FF2B5EF4-FFF2-40B4-BE49-F238E27FC236}">
                <a16:creationId xmlns:a16="http://schemas.microsoft.com/office/drawing/2014/main" id="{CE6754A2-3523-FE4C-836A-711549B9DF43}"/>
              </a:ext>
            </a:extLst>
          </p:cNvPr>
          <p:cNvSpPr/>
          <p:nvPr/>
        </p:nvSpPr>
        <p:spPr>
          <a:xfrm>
            <a:off x="5411305" y="5346808"/>
            <a:ext cx="1075418" cy="521960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/>
            <a:r>
              <a:rPr lang="it-IT" sz="1200">
                <a:solidFill>
                  <a:schemeClr val="tx1"/>
                </a:solidFill>
                <a:latin typeface="Gotham Book" panose="02000604040000020004" pitchFamily="2" charset="0"/>
              </a:rPr>
              <a:t>AGENTLESS</a:t>
            </a:r>
            <a:endParaRPr lang="en-US" sz="1200">
              <a:solidFill>
                <a:schemeClr val="tx1"/>
              </a:solidFill>
              <a:latin typeface="Gotham Book" panose="02000604040000020004" pitchFamily="2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AD15A-5C54-DD46-8923-FA5BA222D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049" y="5927216"/>
            <a:ext cx="501182" cy="41472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7F6DA093-399B-B14C-B71B-74D156ABE118}"/>
              </a:ext>
            </a:extLst>
          </p:cNvPr>
          <p:cNvSpPr txBox="1"/>
          <p:nvPr/>
        </p:nvSpPr>
        <p:spPr>
          <a:xfrm flipH="1">
            <a:off x="11258166" y="1046357"/>
            <a:ext cx="773470" cy="69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dirty="0">
                <a:latin typeface="Gotham Book" panose="02000604040000020004" pitchFamily="2" charset="0"/>
                <a:ea typeface="+mj-ea"/>
                <a:cs typeface="+mj-cs"/>
              </a:rPr>
              <a:t>HCL Clara</a:t>
            </a:r>
          </a:p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600" b="1" dirty="0">
              <a:latin typeface="Gotham Book" panose="02000604040000020004" pitchFamily="2" charset="0"/>
              <a:ea typeface="+mj-ea"/>
              <a:cs typeface="+mj-cs"/>
            </a:endParaRPr>
          </a:p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100" b="1" dirty="0">
              <a:latin typeface="Gotham Book" panose="02000604040000020004" pitchFamily="2" charset="0"/>
              <a:ea typeface="+mj-ea"/>
              <a:cs typeface="+mj-cs"/>
            </a:endParaRPr>
          </a:p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dirty="0">
                <a:latin typeface="Gotham Book" panose="02000604040000020004" pitchFamily="2" charset="0"/>
                <a:ea typeface="+mj-ea"/>
                <a:cs typeface="+mj-cs"/>
              </a:rPr>
              <a:t>HCL HERO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DCFC6CB-A2CA-7C41-9D71-E30B7397B685}"/>
              </a:ext>
            </a:extLst>
          </p:cNvPr>
          <p:cNvSpPr/>
          <p:nvPr/>
        </p:nvSpPr>
        <p:spPr>
          <a:xfrm>
            <a:off x="956591" y="657220"/>
            <a:ext cx="8691241" cy="6072172"/>
          </a:xfrm>
          <a:prstGeom prst="rect">
            <a:avLst/>
          </a:prstGeom>
          <a:noFill/>
          <a:ln w="22225">
            <a:solidFill>
              <a:srgbClr val="326C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>
              <a:solidFill>
                <a:srgbClr val="3838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84769E2-8769-044A-9134-DD21805720E8}"/>
              </a:ext>
            </a:extLst>
          </p:cNvPr>
          <p:cNvSpPr/>
          <p:nvPr/>
        </p:nvSpPr>
        <p:spPr>
          <a:xfrm>
            <a:off x="10874792" y="625338"/>
            <a:ext cx="1133746" cy="1243257"/>
          </a:xfrm>
          <a:prstGeom prst="rect">
            <a:avLst/>
          </a:prstGeom>
          <a:noFill/>
          <a:ln w="158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>
              <a:solidFill>
                <a:srgbClr val="3838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ounded Rectangle 189">
            <a:extLst>
              <a:ext uri="{FF2B5EF4-FFF2-40B4-BE49-F238E27FC236}">
                <a16:creationId xmlns:a16="http://schemas.microsoft.com/office/drawing/2014/main" id="{BD125082-F7D3-A742-9960-9227BE058C9D}"/>
              </a:ext>
            </a:extLst>
          </p:cNvPr>
          <p:cNvSpPr/>
          <p:nvPr/>
        </p:nvSpPr>
        <p:spPr>
          <a:xfrm>
            <a:off x="10942715" y="673426"/>
            <a:ext cx="997899" cy="2695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/>
                </a:solidFill>
                <a:latin typeface="Gotham Book" panose="02000604040000020004" pitchFamily="2" charset="0"/>
                <a:ea typeface="+mj-ea"/>
                <a:cs typeface="+mj-cs"/>
              </a:rPr>
              <a:t>ASSISTANTS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37ED81-DE18-AC43-8E60-C219B3DCBDB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888192" y="1408485"/>
            <a:ext cx="466646" cy="393023"/>
          </a:xfrm>
          <a:prstGeom prst="ellipse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5F964BB-09D4-E940-ADFF-FCB5A951A027}"/>
              </a:ext>
            </a:extLst>
          </p:cNvPr>
          <p:cNvPicPr>
            <a:picLocks/>
          </p:cNvPicPr>
          <p:nvPr/>
        </p:nvPicPr>
        <p:blipFill>
          <a:blip r:embed="rId7"/>
          <a:srcRect/>
          <a:stretch/>
        </p:blipFill>
        <p:spPr>
          <a:xfrm>
            <a:off x="10969397" y="993469"/>
            <a:ext cx="370712" cy="370712"/>
          </a:xfrm>
          <a:prstGeom prst="ellipse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1B3F5F1-8E66-464D-887D-56BC990AEBBB}"/>
              </a:ext>
            </a:extLst>
          </p:cNvPr>
          <p:cNvGrpSpPr/>
          <p:nvPr/>
        </p:nvGrpSpPr>
        <p:grpSpPr>
          <a:xfrm>
            <a:off x="6604677" y="4950023"/>
            <a:ext cx="2972416" cy="1737790"/>
            <a:chOff x="8971983" y="4984810"/>
            <a:chExt cx="2973190" cy="1738243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9F1ED85-7DAB-EB4E-B6B1-478282122040}"/>
                </a:ext>
              </a:extLst>
            </p:cNvPr>
            <p:cNvGrpSpPr/>
            <p:nvPr/>
          </p:nvGrpSpPr>
          <p:grpSpPr>
            <a:xfrm>
              <a:off x="8971983" y="4984810"/>
              <a:ext cx="2973190" cy="1716716"/>
              <a:chOff x="8914010" y="5116177"/>
              <a:chExt cx="2973190" cy="1352987"/>
            </a:xfrm>
          </p:grpSpPr>
          <p:sp>
            <p:nvSpPr>
              <p:cNvPr id="198" name="Rounded Rectangle 173">
                <a:extLst>
                  <a:ext uri="{FF2B5EF4-FFF2-40B4-BE49-F238E27FC236}">
                    <a16:creationId xmlns:a16="http://schemas.microsoft.com/office/drawing/2014/main" id="{F36FBB38-3F46-E748-A5E4-94D260FC7A14}"/>
                  </a:ext>
                </a:extLst>
              </p:cNvPr>
              <p:cNvSpPr/>
              <p:nvPr/>
            </p:nvSpPr>
            <p:spPr>
              <a:xfrm>
                <a:off x="8914010" y="5116177"/>
                <a:ext cx="2973190" cy="1352987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63"/>
                <a:endParaRPr lang="en-US" sz="1200">
                  <a:solidFill>
                    <a:schemeClr val="tx1"/>
                  </a:solidFill>
                  <a:latin typeface="Gotham Book" panose="02000604040000020004" pitchFamily="2" charset="0"/>
                </a:endParaRPr>
              </a:p>
            </p:txBody>
          </p:sp>
          <p:sp>
            <p:nvSpPr>
              <p:cNvPr id="193" name="Rounded Rectangle 189">
                <a:extLst>
                  <a:ext uri="{FF2B5EF4-FFF2-40B4-BE49-F238E27FC236}">
                    <a16:creationId xmlns:a16="http://schemas.microsoft.com/office/drawing/2014/main" id="{AC15338C-F286-3947-9D2C-A4D9479E1B12}"/>
                  </a:ext>
                </a:extLst>
              </p:cNvPr>
              <p:cNvSpPr/>
              <p:nvPr/>
            </p:nvSpPr>
            <p:spPr>
              <a:xfrm>
                <a:off x="9044245" y="5186013"/>
                <a:ext cx="2692126" cy="220816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63"/>
                <a:r>
                  <a:rPr lang="en-US" sz="1200" b="1" dirty="0">
                    <a:solidFill>
                      <a:schemeClr val="tx1"/>
                    </a:solidFill>
                    <a:latin typeface="Gotham Book" panose="02000604040000020004" pitchFamily="2" charset="0"/>
                  </a:rPr>
                  <a:t>Automation Hub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46EA5E0-BA60-FD42-95CF-AF32AFAC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03207" y="5405874"/>
              <a:ext cx="342000" cy="342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3DB0AB2-C370-534B-B9A8-CB1B8B795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88602" y="6296084"/>
              <a:ext cx="342000" cy="342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83CEEBF-CF84-D34A-9104-FA9A0E8A1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22684" y="5859957"/>
              <a:ext cx="342000" cy="342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59B3097-8244-DF44-B940-121902E65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87545" y="5415099"/>
              <a:ext cx="342000" cy="342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45FB2EC-DD71-DF4B-8BC3-B20050A8F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203925" y="5860195"/>
              <a:ext cx="343588" cy="343588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5037FAB-C724-6A4B-A4D7-2EE0FECAF588}"/>
                </a:ext>
              </a:extLst>
            </p:cNvPr>
            <p:cNvSpPr txBox="1"/>
            <p:nvPr/>
          </p:nvSpPr>
          <p:spPr>
            <a:xfrm flipH="1">
              <a:off x="9529545" y="5383203"/>
              <a:ext cx="89735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Datacenter </a:t>
              </a:r>
              <a:b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</a:b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Automation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3D6FFC8-E11A-CC41-89D9-25EBD4033245}"/>
                </a:ext>
              </a:extLst>
            </p:cNvPr>
            <p:cNvSpPr txBox="1"/>
            <p:nvPr/>
          </p:nvSpPr>
          <p:spPr>
            <a:xfrm flipH="1">
              <a:off x="9543947" y="5810772"/>
              <a:ext cx="8685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Cloud </a:t>
              </a:r>
              <a:b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</a:b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Automation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A8D3BF4-97BD-384F-85B1-8D3C24CF6F46}"/>
                </a:ext>
              </a:extLst>
            </p:cNvPr>
            <p:cNvSpPr txBox="1"/>
            <p:nvPr/>
          </p:nvSpPr>
          <p:spPr>
            <a:xfrm flipH="1">
              <a:off x="10930470" y="5859957"/>
              <a:ext cx="8973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ERP Process </a:t>
              </a:r>
              <a:b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</a:b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Automation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7DA360C-D150-934D-AEB4-ADAC53361AD6}"/>
                </a:ext>
              </a:extLst>
            </p:cNvPr>
            <p:cNvSpPr txBox="1"/>
            <p:nvPr/>
          </p:nvSpPr>
          <p:spPr>
            <a:xfrm flipH="1">
              <a:off x="10921177" y="5386864"/>
              <a:ext cx="8685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File </a:t>
              </a:r>
              <a:b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</a:b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Transfer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E796430-89AD-214E-A1C9-08B8F580CB16}"/>
                </a:ext>
              </a:extLst>
            </p:cNvPr>
            <p:cNvSpPr txBox="1"/>
            <p:nvPr/>
          </p:nvSpPr>
          <p:spPr>
            <a:xfrm flipH="1">
              <a:off x="9515012" y="6292166"/>
              <a:ext cx="102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Containers </a:t>
              </a:r>
              <a:b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</a:b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Management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B2F7632-994F-47ED-B027-C8422FBCF8FB}"/>
                </a:ext>
              </a:extLst>
            </p:cNvPr>
            <p:cNvSpPr txBox="1"/>
            <p:nvPr/>
          </p:nvSpPr>
          <p:spPr>
            <a:xfrm flipH="1">
              <a:off x="10918811" y="6292166"/>
              <a:ext cx="102339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DB &amp; BigData</a:t>
              </a:r>
            </a:p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100">
                  <a:latin typeface="Gotham Book" panose="02000604040000020004" pitchFamily="2" charset="0"/>
                  <a:ea typeface="+mj-ea"/>
                  <a:cs typeface="+mj-cs"/>
                </a:rPr>
                <a:t>management </a:t>
              </a:r>
            </a:p>
          </p:txBody>
        </p:sp>
      </p:grp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A426388A-6BF3-483B-8EDD-20ED9AAED20E}"/>
              </a:ext>
            </a:extLst>
          </p:cNvPr>
          <p:cNvCxnSpPr>
            <a:cxnSpLocks/>
            <a:stCxn id="34" idx="0"/>
            <a:endCxn id="76" idx="2"/>
          </p:cNvCxnSpPr>
          <p:nvPr/>
        </p:nvCxnSpPr>
        <p:spPr>
          <a:xfrm rot="5400000" flipH="1" flipV="1">
            <a:off x="7694606" y="-986086"/>
            <a:ext cx="892377" cy="6601741"/>
          </a:xfrm>
          <a:prstGeom prst="bentConnector3">
            <a:avLst>
              <a:gd name="adj1" fmla="val 7148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26918B26-BE99-4764-BC74-B4F65A88EC93}"/>
              </a:ext>
            </a:extLst>
          </p:cNvPr>
          <p:cNvCxnSpPr>
            <a:cxnSpLocks/>
            <a:stCxn id="34" idx="0"/>
          </p:cNvCxnSpPr>
          <p:nvPr/>
        </p:nvCxnSpPr>
        <p:spPr>
          <a:xfrm rot="5400000" flipH="1" flipV="1">
            <a:off x="7133138" y="-436475"/>
            <a:ext cx="904232" cy="5490660"/>
          </a:xfrm>
          <a:prstGeom prst="bentConnector3">
            <a:avLst>
              <a:gd name="adj1" fmla="val 80166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8E91045-D571-40C2-AA34-13BE0C409FBC}"/>
              </a:ext>
            </a:extLst>
          </p:cNvPr>
          <p:cNvSpPr/>
          <p:nvPr/>
        </p:nvSpPr>
        <p:spPr>
          <a:xfrm>
            <a:off x="9742436" y="618457"/>
            <a:ext cx="1052543" cy="12382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r>
              <a:rPr lang="en-US" sz="4798"/>
              <a:t> </a:t>
            </a:r>
            <a:r>
              <a:rPr lang="it-IT" sz="1200">
                <a:solidFill>
                  <a:srgbClr val="000000"/>
                </a:solidFill>
                <a:latin typeface="Gotham Book" panose="02000604040000020004" pitchFamily="2" charset="0"/>
              </a:rPr>
              <a:t>Custom applications </a:t>
            </a:r>
            <a:br>
              <a:rPr lang="it-IT" sz="1200">
                <a:solidFill>
                  <a:srgbClr val="000000"/>
                </a:solidFill>
                <a:latin typeface="Gotham Book" panose="02000604040000020004" pitchFamily="2" charset="0"/>
              </a:rPr>
            </a:br>
            <a:r>
              <a:rPr lang="it-IT" sz="1200">
                <a:solidFill>
                  <a:srgbClr val="000000"/>
                </a:solidFill>
                <a:latin typeface="Gotham Book" panose="02000604040000020004" pitchFamily="2" charset="0"/>
              </a:rPr>
              <a:t>and clients</a:t>
            </a:r>
            <a:endParaRPr lang="en-US" sz="1200">
              <a:solidFill>
                <a:srgbClr val="000000"/>
              </a:solidFill>
              <a:latin typeface="Gotham Book" panose="02000604040000020004" pitchFamily="2" charset="0"/>
            </a:endParaRPr>
          </a:p>
        </p:txBody>
      </p:sp>
      <p:sp>
        <p:nvSpPr>
          <p:cNvPr id="15" name="Double Brace 14">
            <a:extLst>
              <a:ext uri="{FF2B5EF4-FFF2-40B4-BE49-F238E27FC236}">
                <a16:creationId xmlns:a16="http://schemas.microsoft.com/office/drawing/2014/main" id="{1B0BD102-005F-4AF1-9088-E3746E7BB545}"/>
              </a:ext>
            </a:extLst>
          </p:cNvPr>
          <p:cNvSpPr/>
          <p:nvPr/>
        </p:nvSpPr>
        <p:spPr>
          <a:xfrm>
            <a:off x="7953286" y="2454662"/>
            <a:ext cx="3516364" cy="1947600"/>
          </a:xfrm>
          <a:prstGeom prst="bracePair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8C07CF3-50CE-8F44-AEAF-66E31C6CBF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06245" y="3763352"/>
            <a:ext cx="501347" cy="501347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97E03F9F-D3E9-8349-8303-82D22339117F}"/>
              </a:ext>
            </a:extLst>
          </p:cNvPr>
          <p:cNvSpPr txBox="1"/>
          <p:nvPr/>
        </p:nvSpPr>
        <p:spPr>
          <a:xfrm flipH="1">
            <a:off x="10107593" y="3819556"/>
            <a:ext cx="12253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dirty="0">
                <a:latin typeface="Gotham Book" panose="02000604040000020004" pitchFamily="2" charset="0"/>
                <a:ea typeface="+mj-ea"/>
                <a:cs typeface="+mj-cs"/>
              </a:rPr>
              <a:t>Single </a:t>
            </a:r>
            <a:r>
              <a:rPr lang="it-IT" sz="1100" dirty="0" err="1">
                <a:latin typeface="Gotham Book" panose="02000604040000020004" pitchFamily="2" charset="0"/>
                <a:ea typeface="+mj-ea"/>
                <a:cs typeface="+mj-cs"/>
              </a:rPr>
              <a:t>tenancy</a:t>
            </a:r>
            <a:r>
              <a:rPr lang="it-IT" sz="1100" dirty="0">
                <a:latin typeface="Gotham Book" panose="02000604040000020004" pitchFamily="2" charset="0"/>
                <a:ea typeface="+mj-ea"/>
                <a:cs typeface="+mj-cs"/>
              </a:rPr>
              <a:t> </a:t>
            </a:r>
            <a:r>
              <a:rPr lang="it-IT" sz="1100" dirty="0" err="1">
                <a:latin typeface="Gotham Book" panose="02000604040000020004" pitchFamily="2" charset="0"/>
                <a:ea typeface="+mj-ea"/>
                <a:cs typeface="+mj-cs"/>
              </a:rPr>
              <a:t>SaaS</a:t>
            </a:r>
            <a:r>
              <a:rPr lang="it-IT" sz="1100" dirty="0">
                <a:latin typeface="Gotham Book" panose="02000604040000020004" pitchFamily="2" charset="0"/>
                <a:ea typeface="+mj-ea"/>
                <a:cs typeface="+mj-cs"/>
              </a:rPr>
              <a:t> with HCL </a:t>
            </a:r>
            <a:r>
              <a:rPr lang="it-IT" sz="1100" dirty="0" err="1">
                <a:latin typeface="Gotham Book" panose="02000604040000020004" pitchFamily="2" charset="0"/>
                <a:ea typeface="+mj-ea"/>
                <a:cs typeface="+mj-cs"/>
              </a:rPr>
              <a:t>Now</a:t>
            </a:r>
            <a:endParaRPr lang="it-IT" sz="1100" dirty="0">
              <a:latin typeface="Gotham Book" panose="02000604040000020004" pitchFamily="2" charset="0"/>
              <a:ea typeface="+mj-ea"/>
              <a:cs typeface="+mj-cs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928DE7A2-B2EC-354D-BE49-AA82B8BD8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520" y="3773519"/>
            <a:ext cx="501182" cy="41472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2F674DA-C74A-DC44-BBAF-8CC3862AF3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34591" y="3060444"/>
            <a:ext cx="523085" cy="52308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6A07C04-6C61-8144-950E-4FE07D562F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21303" y="3081170"/>
            <a:ext cx="586290" cy="586290"/>
          </a:xfrm>
          <a:prstGeom prst="rect">
            <a:avLst/>
          </a:prstGeom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id="{CBA44D5D-85AA-2947-BC9A-1E3CA7CCF43B}"/>
              </a:ext>
            </a:extLst>
          </p:cNvPr>
          <p:cNvSpPr txBox="1"/>
          <p:nvPr/>
        </p:nvSpPr>
        <p:spPr>
          <a:xfrm flipH="1">
            <a:off x="10109984" y="3217570"/>
            <a:ext cx="913843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>
                <a:latin typeface="Gotham Book" panose="02000604040000020004" pitchFamily="2" charset="0"/>
                <a:ea typeface="+mj-ea"/>
                <a:cs typeface="+mj-cs"/>
              </a:rPr>
              <a:t>Mainframe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2677DC3-0CC2-B144-BA5A-7886872748CC}"/>
              </a:ext>
            </a:extLst>
          </p:cNvPr>
          <p:cNvSpPr txBox="1"/>
          <p:nvPr/>
        </p:nvSpPr>
        <p:spPr>
          <a:xfrm flipH="1">
            <a:off x="8779873" y="3224598"/>
            <a:ext cx="913843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>
                <a:latin typeface="Gotham Book" panose="02000604040000020004" pitchFamily="2" charset="0"/>
                <a:ea typeface="+mj-ea"/>
                <a:cs typeface="+mj-cs"/>
              </a:rPr>
              <a:t>Distributed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378641-D2E7-4CB0-A4F8-7B58D158B77E}"/>
              </a:ext>
            </a:extLst>
          </p:cNvPr>
          <p:cNvSpPr txBox="1"/>
          <p:nvPr/>
        </p:nvSpPr>
        <p:spPr>
          <a:xfrm>
            <a:off x="8305379" y="2468264"/>
            <a:ext cx="2782280" cy="52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Gotham Book" panose="02000604040000020004" pitchFamily="2" charset="0"/>
              </a:rPr>
              <a:t>Deployment options all compatible </a:t>
            </a:r>
          </a:p>
          <a:p>
            <a:pPr algn="ctr"/>
            <a:r>
              <a:rPr lang="en-US" sz="1400">
                <a:latin typeface="Gotham Book" panose="02000604040000020004" pitchFamily="2" charset="0"/>
              </a:rPr>
              <a:t>for end-to-end configurations</a:t>
            </a:r>
          </a:p>
        </p:txBody>
      </p:sp>
      <p:sp>
        <p:nvSpPr>
          <p:cNvPr id="81" name="Double Brace 80">
            <a:extLst>
              <a:ext uri="{FF2B5EF4-FFF2-40B4-BE49-F238E27FC236}">
                <a16:creationId xmlns:a16="http://schemas.microsoft.com/office/drawing/2014/main" id="{476186E2-97B5-4291-B810-0A1B66D4F14B}"/>
              </a:ext>
            </a:extLst>
          </p:cNvPr>
          <p:cNvSpPr/>
          <p:nvPr/>
        </p:nvSpPr>
        <p:spPr>
          <a:xfrm>
            <a:off x="9800171" y="5945229"/>
            <a:ext cx="1813720" cy="793431"/>
          </a:xfrm>
          <a:prstGeom prst="bracePair">
            <a:avLst/>
          </a:prstGeom>
          <a:solidFill>
            <a:schemeClr val="bg1"/>
          </a:solidFill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798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940FFF-25D3-445A-A684-51A836B75265}"/>
              </a:ext>
            </a:extLst>
          </p:cNvPr>
          <p:cNvSpPr txBox="1"/>
          <p:nvPr/>
        </p:nvSpPr>
        <p:spPr>
          <a:xfrm>
            <a:off x="9959474" y="5990920"/>
            <a:ext cx="1395364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Gotham Book" panose="02000604040000020004" pitchFamily="2" charset="0"/>
              </a:rPr>
              <a:t>Product license includes all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55B87-381B-BA4A-B71C-97E09AD707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57239" y="6269193"/>
            <a:ext cx="338312" cy="3383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E7AC73-CBE3-234C-8790-CEC514D436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94473" y="3716909"/>
            <a:ext cx="789229" cy="5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74385"/>
      </p:ext>
    </p:extLst>
  </p:cSld>
  <p:clrMapOvr>
    <a:masterClrMapping/>
  </p:clrMapOvr>
</p:sld>
</file>

<file path=ppt/theme/theme1.xml><?xml version="1.0" encoding="utf-8"?>
<a:theme xmlns:a="http://schemas.openxmlformats.org/drawingml/2006/main" name="HCL Template">
  <a:themeElements>
    <a:clrScheme name="Custom 19">
      <a:dk1>
        <a:srgbClr val="000000"/>
      </a:dk1>
      <a:lt1>
        <a:srgbClr val="FFFFFF"/>
      </a:lt1>
      <a:dk2>
        <a:srgbClr val="5EC1EF"/>
      </a:dk2>
      <a:lt2>
        <a:srgbClr val="EB1946"/>
      </a:lt2>
      <a:accent1>
        <a:srgbClr val="0066B3"/>
      </a:accent1>
      <a:accent2>
        <a:srgbClr val="F58220"/>
      </a:accent2>
      <a:accent3>
        <a:srgbClr val="FAB914"/>
      </a:accent3>
      <a:accent4>
        <a:srgbClr val="BED732"/>
      </a:accent4>
      <a:accent5>
        <a:srgbClr val="00AFBE"/>
      </a:accent5>
      <a:accent6>
        <a:srgbClr val="5A2D91"/>
      </a:accent6>
      <a:hlink>
        <a:srgbClr val="0000FF"/>
      </a:hlink>
      <a:folHlink>
        <a:srgbClr val="29292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C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HCL Software (Logo Blue Theme)">
  <a:themeElements>
    <a:clrScheme name="Custom 2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66B3"/>
      </a:accent2>
      <a:accent3>
        <a:srgbClr val="0B67D1"/>
      </a:accent3>
      <a:accent4>
        <a:srgbClr val="0477C3"/>
      </a:accent4>
      <a:accent5>
        <a:srgbClr val="26B5F7"/>
      </a:accent5>
      <a:accent6>
        <a:srgbClr val="5EC1EF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HCL Software (Logo Blue Theme)">
  <a:themeElements>
    <a:clrScheme name="Custom 2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66B3"/>
      </a:accent2>
      <a:accent3>
        <a:srgbClr val="0B67D1"/>
      </a:accent3>
      <a:accent4>
        <a:srgbClr val="0477C3"/>
      </a:accent4>
      <a:accent5>
        <a:srgbClr val="26B5F7"/>
      </a:accent5>
      <a:accent6>
        <a:srgbClr val="5EC1EF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CL Template">
  <a:themeElements>
    <a:clrScheme name="Custom 19">
      <a:dk1>
        <a:srgbClr val="000000"/>
      </a:dk1>
      <a:lt1>
        <a:srgbClr val="FFFFFF"/>
      </a:lt1>
      <a:dk2>
        <a:srgbClr val="5EC1EF"/>
      </a:dk2>
      <a:lt2>
        <a:srgbClr val="EB1946"/>
      </a:lt2>
      <a:accent1>
        <a:srgbClr val="0066B3"/>
      </a:accent1>
      <a:accent2>
        <a:srgbClr val="F58220"/>
      </a:accent2>
      <a:accent3>
        <a:srgbClr val="FAB914"/>
      </a:accent3>
      <a:accent4>
        <a:srgbClr val="BED732"/>
      </a:accent4>
      <a:accent5>
        <a:srgbClr val="00AFBE"/>
      </a:accent5>
      <a:accent6>
        <a:srgbClr val="5A2D91"/>
      </a:accent6>
      <a:hlink>
        <a:srgbClr val="0000FF"/>
      </a:hlink>
      <a:folHlink>
        <a:srgbClr val="29292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850909"/>
          </a:solidFill>
          <a:prstDash val="solid"/>
          <a:miter lim="800000"/>
          <a:headEnd type="none" w="sm" len="sm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C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C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C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HCL Software (Logo Blue Theme)">
  <a:themeElements>
    <a:clrScheme name="Custom 2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66B3"/>
      </a:accent2>
      <a:accent3>
        <a:srgbClr val="0B67D1"/>
      </a:accent3>
      <a:accent4>
        <a:srgbClr val="0477C3"/>
      </a:accent4>
      <a:accent5>
        <a:srgbClr val="26B5F7"/>
      </a:accent5>
      <a:accent6>
        <a:srgbClr val="5EC1EF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HCL Software (Light Blue Theme)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2847"/>
      </a:accent2>
      <a:accent3>
        <a:srgbClr val="0066B3"/>
      </a:accent3>
      <a:accent4>
        <a:srgbClr val="69B3E1"/>
      </a:accent4>
      <a:accent5>
        <a:srgbClr val="5EC1EF"/>
      </a:accent5>
      <a:accent6>
        <a:srgbClr val="B9E6FA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HCL Software (Logo Blue Theme)">
  <a:themeElements>
    <a:clrScheme name="Custom 2">
      <a:dk1>
        <a:srgbClr val="000000"/>
      </a:dk1>
      <a:lt1>
        <a:srgbClr val="FFFFFF"/>
      </a:lt1>
      <a:dk2>
        <a:srgbClr val="4B4B4B"/>
      </a:dk2>
      <a:lt2>
        <a:srgbClr val="F5821E"/>
      </a:lt2>
      <a:accent1>
        <a:srgbClr val="FAB914"/>
      </a:accent1>
      <a:accent2>
        <a:srgbClr val="0066B3"/>
      </a:accent2>
      <a:accent3>
        <a:srgbClr val="0B67D1"/>
      </a:accent3>
      <a:accent4>
        <a:srgbClr val="0477C3"/>
      </a:accent4>
      <a:accent5>
        <a:srgbClr val="26B5F7"/>
      </a:accent5>
      <a:accent6>
        <a:srgbClr val="5EC1EF"/>
      </a:accent6>
      <a:hlink>
        <a:srgbClr val="003A8E"/>
      </a:hlink>
      <a:folHlink>
        <a:srgbClr val="6BD7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ttaglio L3 distr 2 August v4" id="{1D5CF985-74B1-8942-8F0A-1DAA564970F3}" vid="{C0B5A336-7523-D24A-820F-AC02CE1BCE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6120fd7-9374-4d5a-a393-9964ca126899">
      <UserInfo>
        <DisplayName>Peter Tran</DisplayName>
        <AccountId>32</AccountId>
        <AccountType/>
      </UserInfo>
    </SharedWithUsers>
    <_Flow_SignoffStatus xmlns="dcb543f6-09f9-4213-ad59-795da2fea07f" xsi:nil="true"/>
    <Review_x0020_comments xmlns="dcb543f6-09f9-4213-ad59-795da2fea07f">Enter Choice #1</Review_x0020_comment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CFFDE89FABF4E97813A7B76ECFBE4" ma:contentTypeVersion="15" ma:contentTypeDescription="Create a new document." ma:contentTypeScope="" ma:versionID="fe644d52145d04687a74571d18fd5d7d">
  <xsd:schema xmlns:xsd="http://www.w3.org/2001/XMLSchema" xmlns:xs="http://www.w3.org/2001/XMLSchema" xmlns:p="http://schemas.microsoft.com/office/2006/metadata/properties" xmlns:ns2="96120fd7-9374-4d5a-a393-9964ca126899" xmlns:ns3="dcb543f6-09f9-4213-ad59-795da2fea07f" targetNamespace="http://schemas.microsoft.com/office/2006/metadata/properties" ma:root="true" ma:fieldsID="ac8e6e2ca50696ac60be5386e6d0ea35" ns2:_="" ns3:_="">
    <xsd:import namespace="96120fd7-9374-4d5a-a393-9964ca126899"/>
    <xsd:import namespace="dcb543f6-09f9-4213-ad59-795da2fea0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Flow_SignoffStatus" minOccurs="0"/>
                <xsd:element ref="ns3:Review_x0020_comments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20fd7-9374-4d5a-a393-9964ca126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543f6-09f9-4213-ad59-795da2fea0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Review_x0020_comments" ma:index="20" ma:displayName="Review comments" ma:default="Enter Choice #1" ma:internalName="Review_x0020_comments">
      <xsd:simpleType>
        <xsd:restriction base="dms:Unknown">
          <xsd:enumeration value="Enter Choice #1"/>
          <xsd:enumeration value="Enter Choice #2"/>
          <xsd:enumeration value="Enter Choice #3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BEEA55-9B08-4590-9549-BBBDF09218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4F8292-D05F-428C-A32F-3443BE653861}">
  <ds:schemaRefs>
    <ds:schemaRef ds:uri="96120fd7-9374-4d5a-a393-9964ca126899"/>
    <ds:schemaRef ds:uri="dcb543f6-09f9-4213-ad59-795da2fea0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6F527B-AE43-4E5D-B635-3B0898BC49C8}">
  <ds:schemaRefs>
    <ds:schemaRef ds:uri="96120fd7-9374-4d5a-a393-9964ca126899"/>
    <ds:schemaRef ds:uri="dcb543f6-09f9-4213-ad59-795da2fea0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150</Words>
  <Application>Microsoft Macintosh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</vt:i4>
      </vt:variant>
    </vt:vector>
  </HeadingPairs>
  <TitlesOfParts>
    <vt:vector size="31" baseType="lpstr">
      <vt:lpstr>Arial</vt:lpstr>
      <vt:lpstr>Calibri</vt:lpstr>
      <vt:lpstr>Calibri Light</vt:lpstr>
      <vt:lpstr>Gotham Black</vt:lpstr>
      <vt:lpstr>Gotham Bold</vt:lpstr>
      <vt:lpstr>Gotham Book</vt:lpstr>
      <vt:lpstr>Gotham Light</vt:lpstr>
      <vt:lpstr>Gotham Medium</vt:lpstr>
      <vt:lpstr>Gotham-Book</vt:lpstr>
      <vt:lpstr>Gotham-BookItalic</vt:lpstr>
      <vt:lpstr>Gotham-Light</vt:lpstr>
      <vt:lpstr>Gotham-MediumItalic</vt:lpstr>
      <vt:lpstr>Novecento Book</vt:lpstr>
      <vt:lpstr>Verdana</vt:lpstr>
      <vt:lpstr>Wingdings</vt:lpstr>
      <vt:lpstr>Wingdings 2</vt:lpstr>
      <vt:lpstr>HCL Template</vt:lpstr>
      <vt:lpstr>6_HCL Software (Light Blue Theme)</vt:lpstr>
      <vt:lpstr>1_HCL Template</vt:lpstr>
      <vt:lpstr>2_HCL Software (Logo Blue Theme)</vt:lpstr>
      <vt:lpstr>12_HCL Software (Light Blue Theme)</vt:lpstr>
      <vt:lpstr>10_HCL Software (Light Blue Theme)</vt:lpstr>
      <vt:lpstr>3_HCL Software (Light Blue Theme)</vt:lpstr>
      <vt:lpstr>HCL Software (Light Blue Theme)</vt:lpstr>
      <vt:lpstr>HCL Software (Logo Blue Theme)</vt:lpstr>
      <vt:lpstr>1_HCL Software (Light Blue Theme)</vt:lpstr>
      <vt:lpstr>1_HCL Software (Logo Blue Theme)</vt:lpstr>
      <vt:lpstr>3_HCL Software (Logo Blue Theme)</vt:lpstr>
      <vt:lpstr>2_HCL Software (Light Blue Theme)</vt:lpstr>
      <vt:lpstr>7_HCL Software (Light Blue Theme)</vt:lpstr>
      <vt:lpstr>HCL Automation Power Suite Architecture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Chakraborty</dc:creator>
  <cp:lastModifiedBy>MARCO CARDELLI</cp:lastModifiedBy>
  <cp:revision>21</cp:revision>
  <cp:lastPrinted>2021-01-13T04:51:58Z</cp:lastPrinted>
  <dcterms:created xsi:type="dcterms:W3CDTF">2020-12-14T05:50:45Z</dcterms:created>
  <dcterms:modified xsi:type="dcterms:W3CDTF">2021-07-12T09:06:27Z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7cf8a213-60df-4630-bf4c-5703fdb943d9</vt:lpwstr>
  </property>
  <property fmtid="{D5CDD505-2E9C-101B-9397-08002B2CF9AE}" pid="3" name="HCLClassification">
    <vt:lpwstr>HCL_Cla5s_C0nf1dent1al</vt:lpwstr>
  </property>
  <property fmtid="{D5CDD505-2E9C-101B-9397-08002B2CF9AE}" pid="4" name="ContentTypeId">
    <vt:lpwstr>0x010100BF3CFFDE89FABF4E97813A7B76ECFBE4</vt:lpwstr>
  </property>
</Properties>
</file>